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259" r:id="rId6"/>
  </p:sldIdLst>
  <p:sldSz cx="15544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iBurro" initials="KD" lastIdx="1" clrIdx="0">
    <p:extLst>
      <p:ext uri="{19B8F6BF-5375-455C-9EA6-DF929625EA0E}">
        <p15:presenceInfo xmlns:p15="http://schemas.microsoft.com/office/powerpoint/2012/main" userId="S::kdiburro@tempoe.com::57baa50e-b1a7-4c1d-9db8-c2dc4eadac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0000"/>
    <a:srgbClr val="CEF200"/>
    <a:srgbClr val="A6A6A6"/>
    <a:srgbClr val="000000"/>
    <a:srgbClr val="FAF9FA"/>
    <a:srgbClr val="F31593"/>
    <a:srgbClr val="46196E"/>
    <a:srgbClr val="6E32A0"/>
    <a:srgbClr val="9646C3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6EBF04-A1DA-485E-8419-D89E20C8295E}" v="231" dt="2023-02-22T20:53:15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6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viak, Andrew" userId="c4b901d7-c4eb-4df9-884a-c6466261b43e" providerId="ADAL" clId="{E933739B-62F0-4D85-B6A4-4805DB96D7E9}"/>
    <pc:docChg chg="custSel modSld">
      <pc:chgData name="Doviak, Andrew" userId="c4b901d7-c4eb-4df9-884a-c6466261b43e" providerId="ADAL" clId="{E933739B-62F0-4D85-B6A4-4805DB96D7E9}" dt="2023-02-22T20:53:15.067" v="230" actId="207"/>
      <pc:docMkLst>
        <pc:docMk/>
      </pc:docMkLst>
      <pc:sldChg chg="addSp delSp modSp">
        <pc:chgData name="Doviak, Andrew" userId="c4b901d7-c4eb-4df9-884a-c6466261b43e" providerId="ADAL" clId="{E933739B-62F0-4D85-B6A4-4805DB96D7E9}" dt="2023-02-22T20:47:41.935" v="148" actId="20577"/>
        <pc:sldMkLst>
          <pc:docMk/>
          <pc:sldMk cId="3316165954" sldId="258"/>
        </pc:sldMkLst>
        <pc:spChg chg="mod">
          <ac:chgData name="Doviak, Andrew" userId="c4b901d7-c4eb-4df9-884a-c6466261b43e" providerId="ADAL" clId="{E933739B-62F0-4D85-B6A4-4805DB96D7E9}" dt="2023-02-22T20:37:22.205" v="132" actId="207"/>
          <ac:spMkLst>
            <pc:docMk/>
            <pc:sldMk cId="3316165954" sldId="258"/>
            <ac:spMk id="28" creationId="{55221799-A62D-4978-B3B5-A4FB634ABA5A}"/>
          </ac:spMkLst>
        </pc:spChg>
        <pc:spChg chg="mod">
          <ac:chgData name="Doviak, Andrew" userId="c4b901d7-c4eb-4df9-884a-c6466261b43e" providerId="ADAL" clId="{E933739B-62F0-4D85-B6A4-4805DB96D7E9}" dt="2023-02-22T20:25:56.481" v="81" actId="1037"/>
          <ac:spMkLst>
            <pc:docMk/>
            <pc:sldMk cId="3316165954" sldId="258"/>
            <ac:spMk id="35" creationId="{D46349AE-80E1-4EC1-8DF3-777B644F0EA9}"/>
          </ac:spMkLst>
        </pc:spChg>
        <pc:spChg chg="mod">
          <ac:chgData name="Doviak, Andrew" userId="c4b901d7-c4eb-4df9-884a-c6466261b43e" providerId="ADAL" clId="{E933739B-62F0-4D85-B6A4-4805DB96D7E9}" dt="2023-02-22T20:30:18.437" v="115" actId="208"/>
          <ac:spMkLst>
            <pc:docMk/>
            <pc:sldMk cId="3316165954" sldId="258"/>
            <ac:spMk id="55" creationId="{6FC60E49-5422-DA44-83B2-BAD817E45776}"/>
          </ac:spMkLst>
        </pc:spChg>
        <pc:spChg chg="mod">
          <ac:chgData name="Doviak, Andrew" userId="c4b901d7-c4eb-4df9-884a-c6466261b43e" providerId="ADAL" clId="{E933739B-62F0-4D85-B6A4-4805DB96D7E9}" dt="2023-02-22T20:30:54.180" v="118" actId="207"/>
          <ac:spMkLst>
            <pc:docMk/>
            <pc:sldMk cId="3316165954" sldId="258"/>
            <ac:spMk id="67" creationId="{0AEA7CDC-F6E9-40E7-AE13-A507D4D6E29E}"/>
          </ac:spMkLst>
        </pc:spChg>
        <pc:spChg chg="mod">
          <ac:chgData name="Doviak, Andrew" userId="c4b901d7-c4eb-4df9-884a-c6466261b43e" providerId="ADAL" clId="{E933739B-62F0-4D85-B6A4-4805DB96D7E9}" dt="2023-02-22T20:24:09.314" v="60" actId="14100"/>
          <ac:spMkLst>
            <pc:docMk/>
            <pc:sldMk cId="3316165954" sldId="258"/>
            <ac:spMk id="70" creationId="{CD8B30E8-6B4D-4931-A1F5-DD8AA92CE3A0}"/>
          </ac:spMkLst>
        </pc:spChg>
        <pc:spChg chg="mod">
          <ac:chgData name="Doviak, Andrew" userId="c4b901d7-c4eb-4df9-884a-c6466261b43e" providerId="ADAL" clId="{E933739B-62F0-4D85-B6A4-4805DB96D7E9}" dt="2023-02-22T20:32:29.210" v="126" actId="208"/>
          <ac:spMkLst>
            <pc:docMk/>
            <pc:sldMk cId="3316165954" sldId="258"/>
            <ac:spMk id="84" creationId="{753844E3-0868-4463-B7C8-25E176CE7D95}"/>
          </ac:spMkLst>
        </pc:spChg>
        <pc:spChg chg="mod">
          <ac:chgData name="Doviak, Andrew" userId="c4b901d7-c4eb-4df9-884a-c6466261b43e" providerId="ADAL" clId="{E933739B-62F0-4D85-B6A4-4805DB96D7E9}" dt="2023-02-22T20:32:37.680" v="127" actId="208"/>
          <ac:spMkLst>
            <pc:docMk/>
            <pc:sldMk cId="3316165954" sldId="258"/>
            <ac:spMk id="95" creationId="{D97A2D0E-2064-4DAB-9953-2D17B5E91943}"/>
          </ac:spMkLst>
        </pc:spChg>
        <pc:spChg chg="mod">
          <ac:chgData name="Doviak, Andrew" userId="c4b901d7-c4eb-4df9-884a-c6466261b43e" providerId="ADAL" clId="{E933739B-62F0-4D85-B6A4-4805DB96D7E9}" dt="2023-02-22T20:31:53.001" v="124" actId="208"/>
          <ac:spMkLst>
            <pc:docMk/>
            <pc:sldMk cId="3316165954" sldId="258"/>
            <ac:spMk id="105" creationId="{AAF579CE-6655-47EC-B893-B057A911E503}"/>
          </ac:spMkLst>
        </pc:spChg>
        <pc:spChg chg="mod">
          <ac:chgData name="Doviak, Andrew" userId="c4b901d7-c4eb-4df9-884a-c6466261b43e" providerId="ADAL" clId="{E933739B-62F0-4D85-B6A4-4805DB96D7E9}" dt="2023-02-22T20:32:18.116" v="125" actId="208"/>
          <ac:spMkLst>
            <pc:docMk/>
            <pc:sldMk cId="3316165954" sldId="258"/>
            <ac:spMk id="106" creationId="{309DD11B-57D2-41D2-9EC4-29ADC1688687}"/>
          </ac:spMkLst>
        </pc:spChg>
        <pc:spChg chg="mod">
          <ac:chgData name="Doviak, Andrew" userId="c4b901d7-c4eb-4df9-884a-c6466261b43e" providerId="ADAL" clId="{E933739B-62F0-4D85-B6A4-4805DB96D7E9}" dt="2023-02-22T20:30:40.644" v="117" actId="207"/>
          <ac:spMkLst>
            <pc:docMk/>
            <pc:sldMk cId="3316165954" sldId="258"/>
            <ac:spMk id="119" creationId="{752534BD-06C2-4C46-8602-69C48B8F4E97}"/>
          </ac:spMkLst>
        </pc:spChg>
        <pc:spChg chg="mod">
          <ac:chgData name="Doviak, Andrew" userId="c4b901d7-c4eb-4df9-884a-c6466261b43e" providerId="ADAL" clId="{E933739B-62F0-4D85-B6A4-4805DB96D7E9}" dt="2023-02-22T20:36:54.266" v="129" actId="207"/>
          <ac:spMkLst>
            <pc:docMk/>
            <pc:sldMk cId="3316165954" sldId="258"/>
            <ac:spMk id="121" creationId="{A4DFA6E7-46C5-412F-89DB-9158616FD95E}"/>
          </ac:spMkLst>
        </pc:spChg>
        <pc:spChg chg="mod">
          <ac:chgData name="Doviak, Andrew" userId="c4b901d7-c4eb-4df9-884a-c6466261b43e" providerId="ADAL" clId="{E933739B-62F0-4D85-B6A4-4805DB96D7E9}" dt="2023-02-22T20:26:25.998" v="88"/>
          <ac:spMkLst>
            <pc:docMk/>
            <pc:sldMk cId="3316165954" sldId="258"/>
            <ac:spMk id="127" creationId="{781EEA86-9616-4375-9B40-6139174B458F}"/>
          </ac:spMkLst>
        </pc:spChg>
        <pc:spChg chg="mod">
          <ac:chgData name="Doviak, Andrew" userId="c4b901d7-c4eb-4df9-884a-c6466261b43e" providerId="ADAL" clId="{E933739B-62F0-4D85-B6A4-4805DB96D7E9}" dt="2023-02-22T20:30:59.955" v="119" actId="207"/>
          <ac:spMkLst>
            <pc:docMk/>
            <pc:sldMk cId="3316165954" sldId="258"/>
            <ac:spMk id="159" creationId="{B5C8AA9E-60F0-48F3-8095-98AACFF098E2}"/>
          </ac:spMkLst>
        </pc:spChg>
        <pc:spChg chg="mod">
          <ac:chgData name="Doviak, Andrew" userId="c4b901d7-c4eb-4df9-884a-c6466261b43e" providerId="ADAL" clId="{E933739B-62F0-4D85-B6A4-4805DB96D7E9}" dt="2023-02-22T20:31:06.741" v="120" actId="207"/>
          <ac:spMkLst>
            <pc:docMk/>
            <pc:sldMk cId="3316165954" sldId="258"/>
            <ac:spMk id="160" creationId="{45D09041-B865-4B85-B913-D43D0C9C8325}"/>
          </ac:spMkLst>
        </pc:spChg>
        <pc:spChg chg="mod">
          <ac:chgData name="Doviak, Andrew" userId="c4b901d7-c4eb-4df9-884a-c6466261b43e" providerId="ADAL" clId="{E933739B-62F0-4D85-B6A4-4805DB96D7E9}" dt="2023-02-22T20:47:41.935" v="148" actId="20577"/>
          <ac:spMkLst>
            <pc:docMk/>
            <pc:sldMk cId="3316165954" sldId="258"/>
            <ac:spMk id="164" creationId="{863BEC84-FECF-435D-8B1C-C4DD22A93BB8}"/>
          </ac:spMkLst>
        </pc:spChg>
        <pc:spChg chg="mod">
          <ac:chgData name="Doviak, Andrew" userId="c4b901d7-c4eb-4df9-884a-c6466261b43e" providerId="ADAL" clId="{E933739B-62F0-4D85-B6A4-4805DB96D7E9}" dt="2023-02-22T20:36:47.453" v="128" actId="207"/>
          <ac:spMkLst>
            <pc:docMk/>
            <pc:sldMk cId="3316165954" sldId="258"/>
            <ac:spMk id="253" creationId="{64B93E78-90D9-B44A-B364-7874D68D99F8}"/>
          </ac:spMkLst>
        </pc:spChg>
        <pc:picChg chg="del">
          <ac:chgData name="Doviak, Andrew" userId="c4b901d7-c4eb-4df9-884a-c6466261b43e" providerId="ADAL" clId="{E933739B-62F0-4D85-B6A4-4805DB96D7E9}" dt="2023-02-22T20:25:02.245" v="61" actId="478"/>
          <ac:picMkLst>
            <pc:docMk/>
            <pc:sldMk cId="3316165954" sldId="258"/>
            <ac:picMk id="6" creationId="{5A31322B-0EC5-47BC-960A-4343036CE4F1}"/>
          </ac:picMkLst>
        </pc:picChg>
        <pc:picChg chg="add mod">
          <ac:chgData name="Doviak, Andrew" userId="c4b901d7-c4eb-4df9-884a-c6466261b43e" providerId="ADAL" clId="{E933739B-62F0-4D85-B6A4-4805DB96D7E9}" dt="2023-02-22T20:27:11.942" v="102" actId="1035"/>
          <ac:picMkLst>
            <pc:docMk/>
            <pc:sldMk cId="3316165954" sldId="258"/>
            <ac:picMk id="7" creationId="{ACEC23E9-E341-4294-8F0B-1C10CD16A9DD}"/>
          </ac:picMkLst>
        </pc:picChg>
        <pc:picChg chg="add mod modCrop">
          <ac:chgData name="Doviak, Andrew" userId="c4b901d7-c4eb-4df9-884a-c6466261b43e" providerId="ADAL" clId="{E933739B-62F0-4D85-B6A4-4805DB96D7E9}" dt="2023-02-22T20:29:24.515" v="109" actId="1076"/>
          <ac:picMkLst>
            <pc:docMk/>
            <pc:sldMk cId="3316165954" sldId="258"/>
            <ac:picMk id="8" creationId="{03805A18-F381-4263-8684-6F5CCC05734F}"/>
          </ac:picMkLst>
        </pc:picChg>
        <pc:picChg chg="mod">
          <ac:chgData name="Doviak, Andrew" userId="c4b901d7-c4eb-4df9-884a-c6466261b43e" providerId="ADAL" clId="{E933739B-62F0-4D85-B6A4-4805DB96D7E9}" dt="2023-02-22T20:30:29.157" v="116" actId="1367"/>
          <ac:picMkLst>
            <pc:docMk/>
            <pc:sldMk cId="3316165954" sldId="258"/>
            <ac:picMk id="12" creationId="{15E43060-22D3-4B71-871C-8DB9211C021C}"/>
          </ac:picMkLst>
        </pc:picChg>
        <pc:picChg chg="del">
          <ac:chgData name="Doviak, Andrew" userId="c4b901d7-c4eb-4df9-884a-c6466261b43e" providerId="ADAL" clId="{E933739B-62F0-4D85-B6A4-4805DB96D7E9}" dt="2023-02-22T20:28:01.947" v="103" actId="478"/>
          <ac:picMkLst>
            <pc:docMk/>
            <pc:sldMk cId="3316165954" sldId="258"/>
            <ac:picMk id="78" creationId="{8AC58867-A332-49AF-9E8C-F9FB46C33AA9}"/>
          </ac:picMkLst>
        </pc:picChg>
        <pc:picChg chg="del">
          <ac:chgData name="Doviak, Andrew" userId="c4b901d7-c4eb-4df9-884a-c6466261b43e" providerId="ADAL" clId="{E933739B-62F0-4D85-B6A4-4805DB96D7E9}" dt="2023-02-22T20:29:43.486" v="110" actId="478"/>
          <ac:picMkLst>
            <pc:docMk/>
            <pc:sldMk cId="3316165954" sldId="258"/>
            <ac:picMk id="120" creationId="{5ABEF697-9074-403E-B99F-2E5F54A961A3}"/>
          </ac:picMkLst>
        </pc:picChg>
        <pc:picChg chg="mod">
          <ac:chgData name="Doviak, Andrew" userId="c4b901d7-c4eb-4df9-884a-c6466261b43e" providerId="ADAL" clId="{E933739B-62F0-4D85-B6A4-4805DB96D7E9}" dt="2023-02-22T20:37:02.083" v="130" actId="1367"/>
          <ac:picMkLst>
            <pc:docMk/>
            <pc:sldMk cId="3316165954" sldId="258"/>
            <ac:picMk id="124" creationId="{D9D28A97-693B-4ECF-B4D3-EAD11DA748DC}"/>
          </ac:picMkLst>
        </pc:picChg>
        <pc:picChg chg="add mod">
          <ac:chgData name="Doviak, Andrew" userId="c4b901d7-c4eb-4df9-884a-c6466261b43e" providerId="ADAL" clId="{E933739B-62F0-4D85-B6A4-4805DB96D7E9}" dt="2023-02-22T20:29:54.948" v="112" actId="1076"/>
          <ac:picMkLst>
            <pc:docMk/>
            <pc:sldMk cId="3316165954" sldId="258"/>
            <ac:picMk id="1028" creationId="{0109720E-F718-4EF5-9E9E-4D04FC1A89DD}"/>
          </ac:picMkLst>
        </pc:picChg>
        <pc:cxnChg chg="mod">
          <ac:chgData name="Doviak, Andrew" userId="c4b901d7-c4eb-4df9-884a-c6466261b43e" providerId="ADAL" clId="{E933739B-62F0-4D85-B6A4-4805DB96D7E9}" dt="2023-02-22T20:37:09.051" v="131" actId="208"/>
          <ac:cxnSpMkLst>
            <pc:docMk/>
            <pc:sldMk cId="3316165954" sldId="258"/>
            <ac:cxnSpMk id="125" creationId="{388588E7-AF57-483E-A090-A93C6019FCE9}"/>
          </ac:cxnSpMkLst>
        </pc:cxnChg>
        <pc:cxnChg chg="mod">
          <ac:chgData name="Doviak, Andrew" userId="c4b901d7-c4eb-4df9-884a-c6466261b43e" providerId="ADAL" clId="{E933739B-62F0-4D85-B6A4-4805DB96D7E9}" dt="2023-02-22T20:30:04.254" v="113" actId="208"/>
          <ac:cxnSpMkLst>
            <pc:docMk/>
            <pc:sldMk cId="3316165954" sldId="258"/>
            <ac:cxnSpMk id="158" creationId="{F1C40C91-E41C-4E5E-8433-DB673593523B}"/>
          </ac:cxnSpMkLst>
        </pc:cxnChg>
      </pc:sldChg>
      <pc:sldChg chg="modSp">
        <pc:chgData name="Doviak, Andrew" userId="c4b901d7-c4eb-4df9-884a-c6466261b43e" providerId="ADAL" clId="{E933739B-62F0-4D85-B6A4-4805DB96D7E9}" dt="2023-02-22T20:53:15.067" v="230" actId="207"/>
        <pc:sldMkLst>
          <pc:docMk/>
          <pc:sldMk cId="2884370634" sldId="259"/>
        </pc:sldMkLst>
        <pc:spChg chg="mod">
          <ac:chgData name="Doviak, Andrew" userId="c4b901d7-c4eb-4df9-884a-c6466261b43e" providerId="ADAL" clId="{E933739B-62F0-4D85-B6A4-4805DB96D7E9}" dt="2023-02-22T20:51:01.486" v="160" actId="692"/>
          <ac:spMkLst>
            <pc:docMk/>
            <pc:sldMk cId="2884370634" sldId="259"/>
            <ac:spMk id="14" creationId="{35F77588-A363-4504-A63B-902C8294A6C3}"/>
          </ac:spMkLst>
        </pc:spChg>
        <pc:spChg chg="mod">
          <ac:chgData name="Doviak, Andrew" userId="c4b901d7-c4eb-4df9-884a-c6466261b43e" providerId="ADAL" clId="{E933739B-62F0-4D85-B6A4-4805DB96D7E9}" dt="2023-02-22T20:49:25.739" v="155" actId="14861"/>
          <ac:spMkLst>
            <pc:docMk/>
            <pc:sldMk cId="2884370634" sldId="259"/>
            <ac:spMk id="15" creationId="{9D72FC4F-C0AA-410D-965B-1761B942D5B8}"/>
          </ac:spMkLst>
        </pc:spChg>
        <pc:spChg chg="mod">
          <ac:chgData name="Doviak, Andrew" userId="c4b901d7-c4eb-4df9-884a-c6466261b43e" providerId="ADAL" clId="{E933739B-62F0-4D85-B6A4-4805DB96D7E9}" dt="2023-02-22T20:48:25.883" v="151" actId="207"/>
          <ac:spMkLst>
            <pc:docMk/>
            <pc:sldMk cId="2884370634" sldId="259"/>
            <ac:spMk id="16" creationId="{7986FF4F-7637-4419-ADB4-C1FF5B11A5FD}"/>
          </ac:spMkLst>
        </pc:spChg>
        <pc:spChg chg="mod">
          <ac:chgData name="Doviak, Andrew" userId="c4b901d7-c4eb-4df9-884a-c6466261b43e" providerId="ADAL" clId="{E933739B-62F0-4D85-B6A4-4805DB96D7E9}" dt="2023-02-22T20:53:15.067" v="230" actId="207"/>
          <ac:spMkLst>
            <pc:docMk/>
            <pc:sldMk cId="2884370634" sldId="259"/>
            <ac:spMk id="24" creationId="{2AD72ACD-E2A5-42B0-ACC6-06A0F3295CD2}"/>
          </ac:spMkLst>
        </pc:spChg>
        <pc:spChg chg="mod">
          <ac:chgData name="Doviak, Andrew" userId="c4b901d7-c4eb-4df9-884a-c6466261b43e" providerId="ADAL" clId="{E933739B-62F0-4D85-B6A4-4805DB96D7E9}" dt="2023-02-22T20:50:11.384" v="156" actId="692"/>
          <ac:spMkLst>
            <pc:docMk/>
            <pc:sldMk cId="2884370634" sldId="259"/>
            <ac:spMk id="59" creationId="{5AFAFFD1-5CFA-45F7-AA8B-5465E140AC98}"/>
          </ac:spMkLst>
        </pc:spChg>
        <pc:spChg chg="mod">
          <ac:chgData name="Doviak, Andrew" userId="c4b901d7-c4eb-4df9-884a-c6466261b43e" providerId="ADAL" clId="{E933739B-62F0-4D85-B6A4-4805DB96D7E9}" dt="2023-02-22T20:50:11.384" v="156" actId="692"/>
          <ac:spMkLst>
            <pc:docMk/>
            <pc:sldMk cId="2884370634" sldId="259"/>
            <ac:spMk id="63" creationId="{461510D8-2A11-4A7B-83F9-2C0F9D513EE3}"/>
          </ac:spMkLst>
        </pc:spChg>
        <pc:spChg chg="mod">
          <ac:chgData name="Doviak, Andrew" userId="c4b901d7-c4eb-4df9-884a-c6466261b43e" providerId="ADAL" clId="{E933739B-62F0-4D85-B6A4-4805DB96D7E9}" dt="2023-02-22T20:51:01.486" v="160" actId="692"/>
          <ac:spMkLst>
            <pc:docMk/>
            <pc:sldMk cId="2884370634" sldId="259"/>
            <ac:spMk id="64" creationId="{EB3B01DC-0F18-41ED-AEDB-4A674FB5C763}"/>
          </ac:spMkLst>
        </pc:spChg>
        <pc:spChg chg="mod">
          <ac:chgData name="Doviak, Andrew" userId="c4b901d7-c4eb-4df9-884a-c6466261b43e" providerId="ADAL" clId="{E933739B-62F0-4D85-B6A4-4805DB96D7E9}" dt="2023-02-22T20:49:25.739" v="155" actId="14861"/>
          <ac:spMkLst>
            <pc:docMk/>
            <pc:sldMk cId="2884370634" sldId="259"/>
            <ac:spMk id="69" creationId="{14D9D2AE-2902-42EB-BC28-3C1F6AABF75D}"/>
          </ac:spMkLst>
        </pc:spChg>
        <pc:spChg chg="mod">
          <ac:chgData name="Doviak, Andrew" userId="c4b901d7-c4eb-4df9-884a-c6466261b43e" providerId="ADAL" clId="{E933739B-62F0-4D85-B6A4-4805DB96D7E9}" dt="2023-02-22T20:50:11.384" v="156" actId="692"/>
          <ac:spMkLst>
            <pc:docMk/>
            <pc:sldMk cId="2884370634" sldId="259"/>
            <ac:spMk id="75" creationId="{B5BE521E-342C-4BA6-BA0D-75642C6D4DCA}"/>
          </ac:spMkLst>
        </pc:spChg>
        <pc:spChg chg="mod">
          <ac:chgData name="Doviak, Andrew" userId="c4b901d7-c4eb-4df9-884a-c6466261b43e" providerId="ADAL" clId="{E933739B-62F0-4D85-B6A4-4805DB96D7E9}" dt="2023-02-22T20:51:26.068" v="163" actId="207"/>
          <ac:spMkLst>
            <pc:docMk/>
            <pc:sldMk cId="2884370634" sldId="259"/>
            <ac:spMk id="76" creationId="{D5A12841-4E6A-44F5-AE48-BD78E126500B}"/>
          </ac:spMkLst>
        </pc:spChg>
        <pc:spChg chg="mod">
          <ac:chgData name="Doviak, Andrew" userId="c4b901d7-c4eb-4df9-884a-c6466261b43e" providerId="ADAL" clId="{E933739B-62F0-4D85-B6A4-4805DB96D7E9}" dt="2023-02-22T20:52:02.395" v="166" actId="1076"/>
          <ac:spMkLst>
            <pc:docMk/>
            <pc:sldMk cId="2884370634" sldId="259"/>
            <ac:spMk id="77" creationId="{A4EA6982-2AD5-4643-A71D-C0C2CA0BB814}"/>
          </ac:spMkLst>
        </pc:spChg>
        <pc:spChg chg="mod">
          <ac:chgData name="Doviak, Andrew" userId="c4b901d7-c4eb-4df9-884a-c6466261b43e" providerId="ADAL" clId="{E933739B-62F0-4D85-B6A4-4805DB96D7E9}" dt="2023-02-22T20:49:25.739" v="155" actId="14861"/>
          <ac:spMkLst>
            <pc:docMk/>
            <pc:sldMk cId="2884370634" sldId="259"/>
            <ac:spMk id="82" creationId="{38E1C113-2AF1-497E-A654-2545C533FA08}"/>
          </ac:spMkLst>
        </pc:spChg>
        <pc:spChg chg="mod">
          <ac:chgData name="Doviak, Andrew" userId="c4b901d7-c4eb-4df9-884a-c6466261b43e" providerId="ADAL" clId="{E933739B-62F0-4D85-B6A4-4805DB96D7E9}" dt="2023-02-22T20:50:11.384" v="156" actId="692"/>
          <ac:spMkLst>
            <pc:docMk/>
            <pc:sldMk cId="2884370634" sldId="259"/>
            <ac:spMk id="86" creationId="{1A38E5F9-0CD9-40A7-863A-B03DCAFBB404}"/>
          </ac:spMkLst>
        </pc:spChg>
        <pc:spChg chg="mod">
          <ac:chgData name="Doviak, Andrew" userId="c4b901d7-c4eb-4df9-884a-c6466261b43e" providerId="ADAL" clId="{E933739B-62F0-4D85-B6A4-4805DB96D7E9}" dt="2023-02-22T20:51:01.486" v="160" actId="692"/>
          <ac:spMkLst>
            <pc:docMk/>
            <pc:sldMk cId="2884370634" sldId="259"/>
            <ac:spMk id="87" creationId="{808FB0A3-F601-47EB-9100-73DF03F6B4DB}"/>
          </ac:spMkLst>
        </pc:spChg>
        <pc:spChg chg="mod">
          <ac:chgData name="Doviak, Andrew" userId="c4b901d7-c4eb-4df9-884a-c6466261b43e" providerId="ADAL" clId="{E933739B-62F0-4D85-B6A4-4805DB96D7E9}" dt="2023-02-22T20:49:25.739" v="155" actId="14861"/>
          <ac:spMkLst>
            <pc:docMk/>
            <pc:sldMk cId="2884370634" sldId="259"/>
            <ac:spMk id="89" creationId="{44A934F3-EC3F-478A-AF78-F14902EF8F37}"/>
          </ac:spMkLst>
        </pc:spChg>
        <pc:spChg chg="mod">
          <ac:chgData name="Doviak, Andrew" userId="c4b901d7-c4eb-4df9-884a-c6466261b43e" providerId="ADAL" clId="{E933739B-62F0-4D85-B6A4-4805DB96D7E9}" dt="2023-02-22T20:50:11.384" v="156" actId="692"/>
          <ac:spMkLst>
            <pc:docMk/>
            <pc:sldMk cId="2884370634" sldId="259"/>
            <ac:spMk id="93" creationId="{FA83D0E4-F1BB-485D-AC66-E660873BF470}"/>
          </ac:spMkLst>
        </pc:spChg>
        <pc:spChg chg="mod">
          <ac:chgData name="Doviak, Andrew" userId="c4b901d7-c4eb-4df9-884a-c6466261b43e" providerId="ADAL" clId="{E933739B-62F0-4D85-B6A4-4805DB96D7E9}" dt="2023-02-22T20:52:14.628" v="191" actId="1037"/>
          <ac:spMkLst>
            <pc:docMk/>
            <pc:sldMk cId="2884370634" sldId="259"/>
            <ac:spMk id="94" creationId="{9FAFC038-2C55-4DBB-8A40-6747FB297906}"/>
          </ac:spMkLst>
        </pc:spChg>
        <pc:spChg chg="mod">
          <ac:chgData name="Doviak, Andrew" userId="c4b901d7-c4eb-4df9-884a-c6466261b43e" providerId="ADAL" clId="{E933739B-62F0-4D85-B6A4-4805DB96D7E9}" dt="2023-02-22T20:52:23.474" v="223" actId="1038"/>
          <ac:spMkLst>
            <pc:docMk/>
            <pc:sldMk cId="2884370634" sldId="259"/>
            <ac:spMk id="95" creationId="{236F0DFB-5020-402F-8E79-0BB15C8A691F}"/>
          </ac:spMkLst>
        </pc:spChg>
        <pc:spChg chg="mod">
          <ac:chgData name="Doviak, Andrew" userId="c4b901d7-c4eb-4df9-884a-c6466261b43e" providerId="ADAL" clId="{E933739B-62F0-4D85-B6A4-4805DB96D7E9}" dt="2023-02-22T20:49:25.739" v="155" actId="14861"/>
          <ac:spMkLst>
            <pc:docMk/>
            <pc:sldMk cId="2884370634" sldId="259"/>
            <ac:spMk id="96" creationId="{8276C7A6-6AEA-40DF-826A-BFC6B537D727}"/>
          </ac:spMkLst>
        </pc:spChg>
        <pc:spChg chg="mod">
          <ac:chgData name="Doviak, Andrew" userId="c4b901d7-c4eb-4df9-884a-c6466261b43e" providerId="ADAL" clId="{E933739B-62F0-4D85-B6A4-4805DB96D7E9}" dt="2023-02-22T20:50:11.384" v="156" actId="692"/>
          <ac:spMkLst>
            <pc:docMk/>
            <pc:sldMk cId="2884370634" sldId="259"/>
            <ac:spMk id="102" creationId="{EDCE5C16-88AC-40C2-B408-917BE39D7229}"/>
          </ac:spMkLst>
        </pc:spChg>
        <pc:spChg chg="mod">
          <ac:chgData name="Doviak, Andrew" userId="c4b901d7-c4eb-4df9-884a-c6466261b43e" providerId="ADAL" clId="{E933739B-62F0-4D85-B6A4-4805DB96D7E9}" dt="2023-02-22T20:51:01.486" v="160" actId="692"/>
          <ac:spMkLst>
            <pc:docMk/>
            <pc:sldMk cId="2884370634" sldId="259"/>
            <ac:spMk id="103" creationId="{E9E469C2-8453-4ECD-82E0-A399F9163F83}"/>
          </ac:spMkLst>
        </pc:spChg>
        <pc:spChg chg="mod">
          <ac:chgData name="Doviak, Andrew" userId="c4b901d7-c4eb-4df9-884a-c6466261b43e" providerId="ADAL" clId="{E933739B-62F0-4D85-B6A4-4805DB96D7E9}" dt="2023-02-22T20:49:25.739" v="155" actId="14861"/>
          <ac:spMkLst>
            <pc:docMk/>
            <pc:sldMk cId="2884370634" sldId="259"/>
            <ac:spMk id="105" creationId="{C51E3AB7-D22A-4D1B-AD8B-5939207DCE05}"/>
          </ac:spMkLst>
        </pc:spChg>
        <pc:spChg chg="mod">
          <ac:chgData name="Doviak, Andrew" userId="c4b901d7-c4eb-4df9-884a-c6466261b43e" providerId="ADAL" clId="{E933739B-62F0-4D85-B6A4-4805DB96D7E9}" dt="2023-02-22T20:48:15.834" v="150" actId="208"/>
          <ac:spMkLst>
            <pc:docMk/>
            <pc:sldMk cId="2884370634" sldId="259"/>
            <ac:spMk id="113" creationId="{2BC575FE-F666-48F5-BD73-7FCC911F1D6A}"/>
          </ac:spMkLst>
        </pc:spChg>
        <pc:spChg chg="mod">
          <ac:chgData name="Doviak, Andrew" userId="c4b901d7-c4eb-4df9-884a-c6466261b43e" providerId="ADAL" clId="{E933739B-62F0-4D85-B6A4-4805DB96D7E9}" dt="2023-02-22T20:48:46.081" v="153" actId="207"/>
          <ac:spMkLst>
            <pc:docMk/>
            <pc:sldMk cId="2884370634" sldId="259"/>
            <ac:spMk id="253" creationId="{64B93E78-90D9-B44A-B364-7874D68D99F8}"/>
          </ac:spMkLst>
        </pc:spChg>
        <pc:picChg chg="mod">
          <ac:chgData name="Doviak, Andrew" userId="c4b901d7-c4eb-4df9-884a-c6466261b43e" providerId="ADAL" clId="{E933739B-62F0-4D85-B6A4-4805DB96D7E9}" dt="2023-02-22T20:48:10.061" v="149" actId="1035"/>
          <ac:picMkLst>
            <pc:docMk/>
            <pc:sldMk cId="2884370634" sldId="259"/>
            <ac:picMk id="11" creationId="{601C49DB-E414-4A31-81A1-9934A5143932}"/>
          </ac:picMkLst>
        </pc:picChg>
        <pc:picChg chg="mod">
          <ac:chgData name="Doviak, Andrew" userId="c4b901d7-c4eb-4df9-884a-c6466261b43e" providerId="ADAL" clId="{E933739B-62F0-4D85-B6A4-4805DB96D7E9}" dt="2023-02-22T20:48:33.111" v="152" actId="1367"/>
          <ac:picMkLst>
            <pc:docMk/>
            <pc:sldMk cId="2884370634" sldId="259"/>
            <ac:picMk id="12" creationId="{15E43060-22D3-4B71-871C-8DB9211C021C}"/>
          </ac:picMkLst>
        </pc:picChg>
        <pc:cxnChg chg="mod">
          <ac:chgData name="Doviak, Andrew" userId="c4b901d7-c4eb-4df9-884a-c6466261b43e" providerId="ADAL" clId="{E933739B-62F0-4D85-B6A4-4805DB96D7E9}" dt="2023-02-22T20:52:33.109" v="224" actId="208"/>
          <ac:cxnSpMkLst>
            <pc:docMk/>
            <pc:sldMk cId="2884370634" sldId="259"/>
            <ac:cxnSpMk id="90" creationId="{87B6DBA6-8F25-4DFC-AE0D-421F63E38CB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3100" y="1122363"/>
            <a:ext cx="11658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3602038"/>
            <a:ext cx="11658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F138-3482-493B-87DD-503E1B1B291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F825-C9B8-4183-B888-CA4F7238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08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F138-3482-493B-87DD-503E1B1B291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F825-C9B8-4183-B888-CA4F7238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7" y="365125"/>
            <a:ext cx="335184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5" y="365125"/>
            <a:ext cx="9861233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F138-3482-493B-87DD-503E1B1B291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F825-C9B8-4183-B888-CA4F7238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5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F138-3482-493B-87DD-503E1B1B291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F825-C9B8-4183-B888-CA4F7238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09" y="1709739"/>
            <a:ext cx="1340739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09" y="4589464"/>
            <a:ext cx="1340739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F138-3482-493B-87DD-503E1B1B291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F825-C9B8-4183-B888-CA4F7238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5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1825625"/>
            <a:ext cx="66065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1825625"/>
            <a:ext cx="66065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F138-3482-493B-87DD-503E1B1B291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F825-C9B8-4183-B888-CA4F7238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7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365126"/>
            <a:ext cx="1340739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1681163"/>
            <a:ext cx="657617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2505075"/>
            <a:ext cx="657617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5" y="1681163"/>
            <a:ext cx="66085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5" y="2505075"/>
            <a:ext cx="66085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F138-3482-493B-87DD-503E1B1B291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F825-C9B8-4183-B888-CA4F7238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F138-3482-493B-87DD-503E1B1B291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F825-C9B8-4183-B888-CA4F7238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4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F138-3482-493B-87DD-503E1B1B291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F825-C9B8-4183-B888-CA4F7238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4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457200"/>
            <a:ext cx="501360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987426"/>
            <a:ext cx="786955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2057400"/>
            <a:ext cx="501360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F138-3482-493B-87DD-503E1B1B291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F825-C9B8-4183-B888-CA4F7238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4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457200"/>
            <a:ext cx="501360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987426"/>
            <a:ext cx="7869555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2057400"/>
            <a:ext cx="501360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6F138-3482-493B-87DD-503E1B1B291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F825-C9B8-4183-B888-CA4F7238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7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365126"/>
            <a:ext cx="134073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1825625"/>
            <a:ext cx="1340739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6356351"/>
            <a:ext cx="3497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F138-3482-493B-87DD-503E1B1B2919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6356351"/>
            <a:ext cx="524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6356351"/>
            <a:ext cx="34975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AF825-C9B8-4183-B888-CA4F7238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0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hyperlink" Target="mailto:boostdealer@smartpaylease.com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BC4577-29AD-4E04-9FBE-19FF66D08542}"/>
              </a:ext>
            </a:extLst>
          </p:cNvPr>
          <p:cNvSpPr/>
          <p:nvPr/>
        </p:nvSpPr>
        <p:spPr>
          <a:xfrm>
            <a:off x="6878483" y="0"/>
            <a:ext cx="5303993" cy="30263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C97829-3C67-4DA4-8AF4-0C79740DA331}"/>
              </a:ext>
            </a:extLst>
          </p:cNvPr>
          <p:cNvSpPr/>
          <p:nvPr/>
        </p:nvSpPr>
        <p:spPr>
          <a:xfrm>
            <a:off x="0" y="0"/>
            <a:ext cx="6764745" cy="68798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944BF7A4-7187-9242-8C0E-327A9AB23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"/>
          </a:blip>
          <a:srcRect l="-593" t="21414" r="8886" b="6233"/>
          <a:stretch/>
        </p:blipFill>
        <p:spPr>
          <a:xfrm>
            <a:off x="21233" y="2689412"/>
            <a:ext cx="5624884" cy="41864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C15CA1C-D79B-5243-9920-DCD1BC350DF9}"/>
              </a:ext>
            </a:extLst>
          </p:cNvPr>
          <p:cNvSpPr/>
          <p:nvPr/>
        </p:nvSpPr>
        <p:spPr>
          <a:xfrm>
            <a:off x="12272645" y="981381"/>
            <a:ext cx="3272155" cy="58766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52534BD-06C2-4C46-8602-69C48B8F4E97}"/>
              </a:ext>
            </a:extLst>
          </p:cNvPr>
          <p:cNvSpPr txBox="1"/>
          <p:nvPr/>
        </p:nvSpPr>
        <p:spPr>
          <a:xfrm>
            <a:off x="12685085" y="1385551"/>
            <a:ext cx="2695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Scan the code below to enroll in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SmartPay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 today.</a:t>
            </a:r>
            <a:endParaRPr lang="en-US" sz="20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1A4B5F66-F115-C047-A3EA-C65AC1DAA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8000"/>
          </a:blip>
          <a:srcRect l="31685" t="39305" r="6641" b="7178"/>
          <a:stretch/>
        </p:blipFill>
        <p:spPr>
          <a:xfrm rot="10800000">
            <a:off x="11339205" y="3516416"/>
            <a:ext cx="4218418" cy="3452958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1045C9EE-AB33-AA4B-9196-73EF45A31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"/>
          </a:blip>
          <a:srcRect l="13312" t="39983" r="42278" b="-8788"/>
          <a:stretch/>
        </p:blipFill>
        <p:spPr>
          <a:xfrm>
            <a:off x="18553251" y="-583989"/>
            <a:ext cx="2612781" cy="3905451"/>
          </a:xfrm>
          <a:prstGeom prst="rect">
            <a:avLst/>
          </a:prstGeom>
        </p:spPr>
      </p:pic>
      <p:sp>
        <p:nvSpPr>
          <p:cNvPr id="250" name="TextBox 249">
            <a:extLst>
              <a:ext uri="{FF2B5EF4-FFF2-40B4-BE49-F238E27FC236}">
                <a16:creationId xmlns:a16="http://schemas.microsoft.com/office/drawing/2014/main" id="{1EC13C28-9EE4-E149-A002-560C02EAA7C7}"/>
              </a:ext>
            </a:extLst>
          </p:cNvPr>
          <p:cNvSpPr txBox="1"/>
          <p:nvPr/>
        </p:nvSpPr>
        <p:spPr>
          <a:xfrm>
            <a:off x="13038644" y="2642433"/>
            <a:ext cx="1733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SCAN THE CODE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FC60E49-5422-DA44-83B2-BAD817E45776}"/>
              </a:ext>
            </a:extLst>
          </p:cNvPr>
          <p:cNvSpPr/>
          <p:nvPr/>
        </p:nvSpPr>
        <p:spPr>
          <a:xfrm>
            <a:off x="13041520" y="3057955"/>
            <a:ext cx="1788572" cy="1763238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64B93E78-90D9-B44A-B364-7874D68D99F8}"/>
              </a:ext>
            </a:extLst>
          </p:cNvPr>
          <p:cNvSpPr/>
          <p:nvPr/>
        </p:nvSpPr>
        <p:spPr>
          <a:xfrm>
            <a:off x="0" y="3389601"/>
            <a:ext cx="6778229" cy="3501888"/>
          </a:xfrm>
          <a:prstGeom prst="rect">
            <a:avLst/>
          </a:prstGeom>
          <a:gradFill flip="none" rotWithShape="1">
            <a:gsLst>
              <a:gs pos="32000">
                <a:schemeClr val="bg1">
                  <a:alpha val="0"/>
                </a:schemeClr>
              </a:gs>
              <a:gs pos="96000">
                <a:srgbClr val="EE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8AB888E-27F3-694D-9919-E0CD35C08948}"/>
              </a:ext>
            </a:extLst>
          </p:cNvPr>
          <p:cNvSpPr txBox="1"/>
          <p:nvPr/>
        </p:nvSpPr>
        <p:spPr>
          <a:xfrm>
            <a:off x="35676" y="6248723"/>
            <a:ext cx="6742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4F4F4"/>
                </a:solidFill>
                <a:latin typeface="Roboto Light" panose="02000000000000000000"/>
                <a:ea typeface="Yusei Magic" panose="02000600000000000000" pitchFamily="2" charset="-128"/>
                <a:cs typeface="Yusei Magic" panose="02000600000000000000" pitchFamily="2" charset="-128"/>
              </a:rPr>
              <a:t>No Credit Required | Simple Application | Monthly Payments | No Long-Term Commitment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C2069E65-1746-4602-81F6-8A8B92A0F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8000"/>
          </a:blip>
          <a:srcRect l="27113" t="39387" r="19741" b="7096"/>
          <a:stretch/>
        </p:blipFill>
        <p:spPr>
          <a:xfrm rot="5400000">
            <a:off x="8746901" y="23622"/>
            <a:ext cx="3467111" cy="334364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5221799-A62D-4978-B3B5-A4FB634ABA5A}"/>
              </a:ext>
            </a:extLst>
          </p:cNvPr>
          <p:cNvSpPr txBox="1"/>
          <p:nvPr/>
        </p:nvSpPr>
        <p:spPr>
          <a:xfrm>
            <a:off x="7381879" y="-12686"/>
            <a:ext cx="48128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Roboto Light" panose="02000000000000000000"/>
              </a:rPr>
              <a:t>To complete the </a:t>
            </a:r>
            <a:r>
              <a:rPr lang="en-US" sz="2000" b="1" dirty="0">
                <a:latin typeface="Roboto Light" panose="02000000000000000000"/>
              </a:rPr>
              <a:t>SmartPay</a:t>
            </a:r>
            <a:r>
              <a:rPr lang="en-US" sz="2000" b="1" dirty="0">
                <a:solidFill>
                  <a:schemeClr val="bg1"/>
                </a:solidFill>
                <a:latin typeface="Roboto Light" panose="02000000000000000000"/>
              </a:rPr>
              <a:t> enrollment process you will need:</a:t>
            </a:r>
          </a:p>
          <a:p>
            <a:pPr lvl="1"/>
            <a:endParaRPr lang="en-US" sz="1400" dirty="0">
              <a:solidFill>
                <a:schemeClr val="bg1"/>
              </a:solidFill>
              <a:latin typeface="Roboto Light" panose="02000000000000000000"/>
            </a:endParaRPr>
          </a:p>
          <a:p>
            <a:pPr lvl="1"/>
            <a:endParaRPr lang="en-US" sz="1400" dirty="0">
              <a:solidFill>
                <a:schemeClr val="bg1"/>
              </a:solidFill>
              <a:latin typeface="Roboto Light" panose="02000000000000000000"/>
            </a:endParaRPr>
          </a:p>
          <a:p>
            <a:pPr lvl="1"/>
            <a:endParaRPr lang="en-US" sz="1400" dirty="0">
              <a:solidFill>
                <a:schemeClr val="bg1"/>
              </a:solidFill>
              <a:latin typeface="Roboto Light" panose="02000000000000000000"/>
            </a:endParaRPr>
          </a:p>
          <a:p>
            <a:pPr lvl="1"/>
            <a:endParaRPr lang="en-US" sz="1400" dirty="0">
              <a:solidFill>
                <a:schemeClr val="bg1"/>
              </a:solidFill>
              <a:latin typeface="Roboto Light" panose="02000000000000000000"/>
            </a:endParaRPr>
          </a:p>
          <a:p>
            <a:pPr lvl="1"/>
            <a:endParaRPr lang="en-US" sz="1400" dirty="0">
              <a:solidFill>
                <a:schemeClr val="bg1"/>
              </a:solidFill>
              <a:latin typeface="Roboto Light" panose="02000000000000000000"/>
            </a:endParaRPr>
          </a:p>
          <a:p>
            <a:pPr lvl="1"/>
            <a:endParaRPr lang="en-US" sz="1400" dirty="0">
              <a:solidFill>
                <a:schemeClr val="bg1"/>
              </a:solidFill>
              <a:latin typeface="Roboto Light" panose="02000000000000000000"/>
            </a:endParaRPr>
          </a:p>
          <a:p>
            <a:pPr lvl="1"/>
            <a:endParaRPr lang="en-US" sz="1400" dirty="0">
              <a:solidFill>
                <a:schemeClr val="bg1"/>
              </a:solidFill>
              <a:latin typeface="Roboto Light" panose="02000000000000000000"/>
            </a:endParaRPr>
          </a:p>
          <a:p>
            <a:endParaRPr lang="en-US" sz="1400" dirty="0">
              <a:solidFill>
                <a:schemeClr val="bg1"/>
              </a:solidFill>
              <a:latin typeface="Roboto Light" panose="02000000000000000000"/>
            </a:endParaRPr>
          </a:p>
          <a:p>
            <a:r>
              <a:rPr lang="en-US" sz="1400" dirty="0">
                <a:solidFill>
                  <a:schemeClr val="bg1"/>
                </a:solidFill>
                <a:latin typeface="Roboto Light" panose="02000000000000000000"/>
              </a:rPr>
              <a:t>Once you have completed the SmartPay application please email the required documents to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onboarding@smartPaylease.com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bg1"/>
              </a:solidFill>
              <a:latin typeface="Roboto Light" panose="0200000000000000000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E43060-22D3-4B71-871C-8DB9211C02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3277411" y="5329184"/>
            <a:ext cx="1473964" cy="1152539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F99E358-6888-459F-A8E5-428BA4B5AF27}"/>
              </a:ext>
            </a:extLst>
          </p:cNvPr>
          <p:cNvSpPr/>
          <p:nvPr/>
        </p:nvSpPr>
        <p:spPr>
          <a:xfrm>
            <a:off x="6887224" y="311"/>
            <a:ext cx="474348" cy="302605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41AA7E2-C19E-4353-97F2-17E5D048228E}"/>
              </a:ext>
            </a:extLst>
          </p:cNvPr>
          <p:cNvSpPr txBox="1"/>
          <p:nvPr/>
        </p:nvSpPr>
        <p:spPr>
          <a:xfrm rot="16200000">
            <a:off x="5605458" y="1343906"/>
            <a:ext cx="30263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Requirements</a:t>
            </a:r>
          </a:p>
        </p:txBody>
      </p:sp>
      <p:pic>
        <p:nvPicPr>
          <p:cNvPr id="157" name="Picture 156">
            <a:extLst>
              <a:ext uri="{FF2B5EF4-FFF2-40B4-BE49-F238E27FC236}">
                <a16:creationId xmlns:a16="http://schemas.microsoft.com/office/drawing/2014/main" id="{6B252434-AC3C-4DAB-84CC-D8A12EEA0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8000"/>
          </a:blip>
          <a:srcRect l="27113" t="39387" r="19741" b="7096"/>
          <a:stretch/>
        </p:blipFill>
        <p:spPr>
          <a:xfrm rot="5400000">
            <a:off x="3344656" y="75118"/>
            <a:ext cx="3467111" cy="3343645"/>
          </a:xfrm>
          <a:prstGeom prst="rect">
            <a:avLst/>
          </a:prstGeom>
        </p:spPr>
      </p:pic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F1C40C91-E41C-4E5E-8433-DB673593523B}"/>
              </a:ext>
            </a:extLst>
          </p:cNvPr>
          <p:cNvCxnSpPr>
            <a:cxnSpLocks/>
          </p:cNvCxnSpPr>
          <p:nvPr/>
        </p:nvCxnSpPr>
        <p:spPr>
          <a:xfrm>
            <a:off x="12600891" y="1406461"/>
            <a:ext cx="0" cy="99475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E00F03C-B0E6-468D-BF88-77EE7B9B05FF}"/>
              </a:ext>
            </a:extLst>
          </p:cNvPr>
          <p:cNvGrpSpPr/>
          <p:nvPr/>
        </p:nvGrpSpPr>
        <p:grpSpPr>
          <a:xfrm>
            <a:off x="762175" y="1550175"/>
            <a:ext cx="5238623" cy="3366477"/>
            <a:chOff x="407494" y="1419712"/>
            <a:chExt cx="5238623" cy="3366477"/>
          </a:xfrm>
        </p:grpSpPr>
        <p:pic>
          <p:nvPicPr>
            <p:cNvPr id="1026" name="Picture 2" descr="Buy iMac - Apple">
              <a:extLst>
                <a:ext uri="{FF2B5EF4-FFF2-40B4-BE49-F238E27FC236}">
                  <a16:creationId xmlns:a16="http://schemas.microsoft.com/office/drawing/2014/main" id="{521D87CE-7848-433E-A04B-77C2F2ED7E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6" r="18677"/>
            <a:stretch/>
          </p:blipFill>
          <p:spPr bwMode="auto">
            <a:xfrm>
              <a:off x="1589146" y="1419712"/>
              <a:ext cx="4056971" cy="3366477"/>
            </a:xfrm>
            <a:prstGeom prst="rect">
              <a:avLst/>
            </a:prstGeom>
            <a:noFill/>
            <a:effectLst>
              <a:glow rad="127000">
                <a:schemeClr val="bg1"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5D8FB8-C3D0-453A-8036-E697828B60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7095"/>
            <a:stretch/>
          </p:blipFill>
          <p:spPr>
            <a:xfrm>
              <a:off x="1678623" y="1665633"/>
              <a:ext cx="3768777" cy="204021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3CDC579-E244-46B3-A743-F7C20F1FD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7494" y="2304351"/>
              <a:ext cx="2121924" cy="2479360"/>
            </a:xfrm>
            <a:prstGeom prst="rect">
              <a:avLst/>
            </a:prstGeom>
            <a:effectLst>
              <a:glow rad="76200">
                <a:schemeClr val="bg1">
                  <a:alpha val="40000"/>
                </a:schemeClr>
              </a:glo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836B939-67A8-43A8-A852-BEEADB25F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0734" y="2608412"/>
              <a:ext cx="1436928" cy="1927837"/>
            </a:xfrm>
            <a:prstGeom prst="rect">
              <a:avLst/>
            </a:prstGeom>
          </p:spPr>
        </p:pic>
      </p:grpSp>
      <p:sp>
        <p:nvSpPr>
          <p:cNvPr id="67" name="Rectangle: Rounded Corners 12">
            <a:extLst>
              <a:ext uri="{FF2B5EF4-FFF2-40B4-BE49-F238E27FC236}">
                <a16:creationId xmlns:a16="http://schemas.microsoft.com/office/drawing/2014/main" id="{0AEA7CDC-F6E9-40E7-AE13-A507D4D6E29E}"/>
              </a:ext>
            </a:extLst>
          </p:cNvPr>
          <p:cNvSpPr/>
          <p:nvPr/>
        </p:nvSpPr>
        <p:spPr>
          <a:xfrm>
            <a:off x="6866038" y="3095219"/>
            <a:ext cx="5303993" cy="3762470"/>
          </a:xfrm>
          <a:prstGeom prst="rect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ECD6C2CC-0176-45D9-ABD0-13365C34C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8000"/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27113" t="39387" r="19741" b="7096"/>
          <a:stretch/>
        </p:blipFill>
        <p:spPr>
          <a:xfrm rot="16200000">
            <a:off x="6865310" y="3868779"/>
            <a:ext cx="3020203" cy="2932092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CD8B30E8-6B4D-4931-A1F5-DD8AA92CE3A0}"/>
              </a:ext>
            </a:extLst>
          </p:cNvPr>
          <p:cNvSpPr/>
          <p:nvPr/>
        </p:nvSpPr>
        <p:spPr>
          <a:xfrm>
            <a:off x="6868280" y="3098851"/>
            <a:ext cx="474348" cy="37460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92AC85D-A781-44AD-97AD-BCC0A99C9E3A}"/>
              </a:ext>
            </a:extLst>
          </p:cNvPr>
          <p:cNvSpPr txBox="1"/>
          <p:nvPr/>
        </p:nvSpPr>
        <p:spPr>
          <a:xfrm rot="16200000">
            <a:off x="5592710" y="4843260"/>
            <a:ext cx="302637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Resources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98EB2BC-E57F-44EC-9441-1C4BCB17044D}"/>
              </a:ext>
            </a:extLst>
          </p:cNvPr>
          <p:cNvCxnSpPr>
            <a:cxnSpLocks/>
          </p:cNvCxnSpPr>
          <p:nvPr/>
        </p:nvCxnSpPr>
        <p:spPr>
          <a:xfrm>
            <a:off x="7361572" y="3095219"/>
            <a:ext cx="0" cy="374970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4419343-6568-4178-93D2-2D9358707C4D}"/>
              </a:ext>
            </a:extLst>
          </p:cNvPr>
          <p:cNvCxnSpPr>
            <a:cxnSpLocks/>
          </p:cNvCxnSpPr>
          <p:nvPr/>
        </p:nvCxnSpPr>
        <p:spPr>
          <a:xfrm>
            <a:off x="7361572" y="-26012"/>
            <a:ext cx="0" cy="308929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B5C8AA9E-60F0-48F3-8095-98AACFF098E2}"/>
              </a:ext>
            </a:extLst>
          </p:cNvPr>
          <p:cNvSpPr txBox="1"/>
          <p:nvPr/>
        </p:nvSpPr>
        <p:spPr>
          <a:xfrm>
            <a:off x="7478634" y="3147131"/>
            <a:ext cx="470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Roboto Black" panose="02000000000000000000"/>
              </a:rPr>
              <a:t>Drive Device and Accessory Sales with SmartPay</a:t>
            </a:r>
            <a:r>
              <a:rPr lang="en-US" sz="1400" dirty="0">
                <a:solidFill>
                  <a:schemeClr val="bg1"/>
                </a:solidFill>
                <a:latin typeface="Roboto Black" panose="02000000000000000000"/>
              </a:rPr>
              <a:t>.  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8BF4F71-CC29-4D8A-BEBE-E8018A08ACE0}"/>
              </a:ext>
            </a:extLst>
          </p:cNvPr>
          <p:cNvGrpSpPr/>
          <p:nvPr/>
        </p:nvGrpSpPr>
        <p:grpSpPr>
          <a:xfrm>
            <a:off x="7559248" y="4116541"/>
            <a:ext cx="816903" cy="816903"/>
            <a:chOff x="5524351" y="-914066"/>
            <a:chExt cx="630304" cy="630304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CCCC3BF-14D2-46DD-AA86-A01CD3A71CCC}"/>
                </a:ext>
              </a:extLst>
            </p:cNvPr>
            <p:cNvSpPr/>
            <p:nvPr/>
          </p:nvSpPr>
          <p:spPr>
            <a:xfrm>
              <a:off x="5524351" y="-914066"/>
              <a:ext cx="630304" cy="6303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753844E3-0868-4463-B7C8-25E176CE7D95}"/>
                </a:ext>
              </a:extLst>
            </p:cNvPr>
            <p:cNvSpPr/>
            <p:nvPr/>
          </p:nvSpPr>
          <p:spPr>
            <a:xfrm>
              <a:off x="5579971" y="-856957"/>
              <a:ext cx="522184" cy="52218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6" descr="Download Computer Dashboard Icon Png PNG Image with No Background -  PNGkey.com">
            <a:extLst>
              <a:ext uri="{FF2B5EF4-FFF2-40B4-BE49-F238E27FC236}">
                <a16:creationId xmlns:a16="http://schemas.microsoft.com/office/drawing/2014/main" id="{D3487EBB-68F1-44D6-86C1-F17FE2E9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326" y="4356187"/>
            <a:ext cx="478314" cy="3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6780946C-A69D-46B4-B8B5-3BC1046A9B50}"/>
              </a:ext>
            </a:extLst>
          </p:cNvPr>
          <p:cNvGrpSpPr/>
          <p:nvPr/>
        </p:nvGrpSpPr>
        <p:grpSpPr>
          <a:xfrm>
            <a:off x="7555458" y="5492194"/>
            <a:ext cx="816903" cy="816903"/>
            <a:chOff x="5524351" y="-914066"/>
            <a:chExt cx="630304" cy="630304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17E0F75-5D2C-4386-A754-E15060B029CC}"/>
                </a:ext>
              </a:extLst>
            </p:cNvPr>
            <p:cNvSpPr/>
            <p:nvPr/>
          </p:nvSpPr>
          <p:spPr>
            <a:xfrm>
              <a:off x="5524351" y="-914066"/>
              <a:ext cx="630304" cy="63030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97A2D0E-2064-4DAB-9953-2D17B5E91943}"/>
                </a:ext>
              </a:extLst>
            </p:cNvPr>
            <p:cNvSpPr/>
            <p:nvPr/>
          </p:nvSpPr>
          <p:spPr>
            <a:xfrm>
              <a:off x="5579971" y="-856957"/>
              <a:ext cx="522184" cy="52218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0D9439-FDAB-42E0-A8D0-908E547C3BDC}"/>
              </a:ext>
            </a:extLst>
          </p:cNvPr>
          <p:cNvCxnSpPr>
            <a:cxnSpLocks/>
          </p:cNvCxnSpPr>
          <p:nvPr/>
        </p:nvCxnSpPr>
        <p:spPr>
          <a:xfrm>
            <a:off x="8485677" y="4190557"/>
            <a:ext cx="0" cy="6559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F2604115-07EB-4D0D-A846-70E27B84B6C6}"/>
              </a:ext>
            </a:extLst>
          </p:cNvPr>
          <p:cNvCxnSpPr>
            <a:cxnSpLocks/>
          </p:cNvCxnSpPr>
          <p:nvPr/>
        </p:nvCxnSpPr>
        <p:spPr>
          <a:xfrm>
            <a:off x="8485677" y="5566210"/>
            <a:ext cx="0" cy="655987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Download HD Online Shop Icon White Png Transparent PNG Image - NicePNG.com">
            <a:extLst>
              <a:ext uri="{FF2B5EF4-FFF2-40B4-BE49-F238E27FC236}">
                <a16:creationId xmlns:a16="http://schemas.microsoft.com/office/drawing/2014/main" id="{C34DCB95-033B-42EA-9887-81163F79F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90" y="5724905"/>
            <a:ext cx="521970" cy="45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45D09041-B865-4B85-B913-D43D0C9C8325}"/>
              </a:ext>
            </a:extLst>
          </p:cNvPr>
          <p:cNvSpPr txBox="1"/>
          <p:nvPr/>
        </p:nvSpPr>
        <p:spPr>
          <a:xfrm>
            <a:off x="8624005" y="4102800"/>
            <a:ext cx="354561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/>
              </a:rPr>
              <a:t>SmartPay Partner Dashboard</a:t>
            </a:r>
          </a:p>
          <a:p>
            <a:r>
              <a:rPr lang="en-US" sz="1100" dirty="0">
                <a:solidFill>
                  <a:schemeClr val="bg1"/>
                </a:solidFill>
                <a:latin typeface="Roboto Light" panose="02000000000000000000"/>
              </a:rPr>
              <a:t>Access comprehensive store reporting, individual lease performance numbers and follow up with customers within the 30 day approval window.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237E5C-B8D7-4DD6-A9FC-4769DD1E4E65}"/>
              </a:ext>
            </a:extLst>
          </p:cNvPr>
          <p:cNvSpPr txBox="1"/>
          <p:nvPr/>
        </p:nvSpPr>
        <p:spPr>
          <a:xfrm>
            <a:off x="8164997" y="1265924"/>
            <a:ext cx="299421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400" dirty="0">
                <a:solidFill>
                  <a:schemeClr val="bg1"/>
                </a:solidFill>
                <a:latin typeface="Roboto Light" panose="02000000000000000000"/>
              </a:rPr>
              <a:t>Business Information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latin typeface="Roboto Light" panose="02000000000000000000"/>
              </a:rPr>
              <a:t>Business License(s)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latin typeface="Roboto Light" panose="02000000000000000000"/>
              </a:rPr>
              <a:t>Bank Account | Voided Check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latin typeface="Roboto Light" panose="02000000000000000000"/>
              </a:rPr>
              <a:t>Photo ID</a:t>
            </a:r>
          </a:p>
          <a:p>
            <a:endParaRPr lang="en-US" dirty="0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5AC03A4-F884-4747-96F9-E7D2B4B3893C}"/>
              </a:ext>
            </a:extLst>
          </p:cNvPr>
          <p:cNvGrpSpPr/>
          <p:nvPr/>
        </p:nvGrpSpPr>
        <p:grpSpPr>
          <a:xfrm>
            <a:off x="7573802" y="1338491"/>
            <a:ext cx="816903" cy="816903"/>
            <a:chOff x="5524351" y="-914066"/>
            <a:chExt cx="630304" cy="630304"/>
          </a:xfrm>
          <a:solidFill>
            <a:schemeClr val="tx1"/>
          </a:solidFill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579CE-6655-47EC-B893-B057A911E503}"/>
                </a:ext>
              </a:extLst>
            </p:cNvPr>
            <p:cNvSpPr/>
            <p:nvPr/>
          </p:nvSpPr>
          <p:spPr>
            <a:xfrm>
              <a:off x="5524351" y="-914066"/>
              <a:ext cx="630304" cy="630304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309DD11B-57D2-41D2-9EC4-29ADC1688687}"/>
                </a:ext>
              </a:extLst>
            </p:cNvPr>
            <p:cNvSpPr/>
            <p:nvPr/>
          </p:nvSpPr>
          <p:spPr>
            <a:xfrm>
              <a:off x="5579971" y="-856957"/>
              <a:ext cx="522184" cy="522184"/>
            </a:xfrm>
            <a:prstGeom prst="ellipse">
              <a:avLst/>
            </a:prstGeom>
            <a:grpFill/>
            <a:ln w="28575">
              <a:solidFill>
                <a:srgbClr val="E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44" name="Picture 20" descr="File:White check.svg - Wikimedia Commons">
            <a:extLst>
              <a:ext uri="{FF2B5EF4-FFF2-40B4-BE49-F238E27FC236}">
                <a16:creationId xmlns:a16="http://schemas.microsoft.com/office/drawing/2014/main" id="{7F377508-8A0C-49A7-A477-1036F64AF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49" y="1276787"/>
            <a:ext cx="721696" cy="7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80193084-51B0-421C-864B-F67551FE564A}"/>
              </a:ext>
            </a:extLst>
          </p:cNvPr>
          <p:cNvCxnSpPr>
            <a:cxnSpLocks/>
          </p:cNvCxnSpPr>
          <p:nvPr/>
        </p:nvCxnSpPr>
        <p:spPr>
          <a:xfrm>
            <a:off x="8573588" y="1377740"/>
            <a:ext cx="0" cy="73840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46349AE-80E1-4EC1-8DF3-777B644F0EA9}"/>
              </a:ext>
            </a:extLst>
          </p:cNvPr>
          <p:cNvSpPr txBox="1"/>
          <p:nvPr/>
        </p:nvSpPr>
        <p:spPr>
          <a:xfrm>
            <a:off x="12929356" y="4821193"/>
            <a:ext cx="2063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Roboto Black" panose="02000000000000000000"/>
              </a:rPr>
              <a:t>https://sp.lease/partner/tracfonestore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4DFA6E7-46C5-412F-89DB-9158616FD95E}"/>
              </a:ext>
            </a:extLst>
          </p:cNvPr>
          <p:cNvSpPr txBox="1"/>
          <p:nvPr/>
        </p:nvSpPr>
        <p:spPr>
          <a:xfrm>
            <a:off x="2677888" y="210307"/>
            <a:ext cx="3139020" cy="98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US" sz="40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Enroll With </a:t>
            </a:r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SmartPay</a:t>
            </a:r>
            <a:endParaRPr lang="en-US" sz="44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24" name="Picture 123">
            <a:extLst>
              <a:ext uri="{FF2B5EF4-FFF2-40B4-BE49-F238E27FC236}">
                <a16:creationId xmlns:a16="http://schemas.microsoft.com/office/drawing/2014/main" id="{D9D28A97-693B-4ECF-B4D3-EAD11DA748D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1614242" y="210307"/>
            <a:ext cx="1058416" cy="827608"/>
          </a:xfrm>
          <a:prstGeom prst="rect">
            <a:avLst/>
          </a:prstGeom>
        </p:spPr>
      </p:pic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88588E7-AF57-483E-A090-A93C6019FCE9}"/>
              </a:ext>
            </a:extLst>
          </p:cNvPr>
          <p:cNvCxnSpPr>
            <a:cxnSpLocks/>
          </p:cNvCxnSpPr>
          <p:nvPr/>
        </p:nvCxnSpPr>
        <p:spPr>
          <a:xfrm>
            <a:off x="2675272" y="210307"/>
            <a:ext cx="0" cy="82760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781EEA86-9616-4375-9B40-6139174B458F}"/>
              </a:ext>
            </a:extLst>
          </p:cNvPr>
          <p:cNvSpPr txBox="1"/>
          <p:nvPr/>
        </p:nvSpPr>
        <p:spPr>
          <a:xfrm>
            <a:off x="8565904" y="819457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 Light" panose="02000000000000000000"/>
              </a:rPr>
              <a:t>https://sp.lease/partner/tracfonestore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652E04-6667-45CA-B8F1-0409E43BDAEF}"/>
              </a:ext>
            </a:extLst>
          </p:cNvPr>
          <p:cNvSpPr txBox="1"/>
          <p:nvPr/>
        </p:nvSpPr>
        <p:spPr>
          <a:xfrm>
            <a:off x="7538242" y="791511"/>
            <a:ext cx="83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 Light" panose="02000000000000000000"/>
              </a:rPr>
              <a:t>Go To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B10ADBE-AD45-42B2-A9E6-77C56C394933}"/>
              </a:ext>
            </a:extLst>
          </p:cNvPr>
          <p:cNvCxnSpPr>
            <a:cxnSpLocks/>
          </p:cNvCxnSpPr>
          <p:nvPr/>
        </p:nvCxnSpPr>
        <p:spPr>
          <a:xfrm>
            <a:off x="8572728" y="862259"/>
            <a:ext cx="0" cy="24450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863BEC84-FECF-435D-8B1C-C4DD22A93BB8}"/>
              </a:ext>
            </a:extLst>
          </p:cNvPr>
          <p:cNvSpPr txBox="1"/>
          <p:nvPr/>
        </p:nvSpPr>
        <p:spPr>
          <a:xfrm>
            <a:off x="8630750" y="5505970"/>
            <a:ext cx="337186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Roboto Black" panose="02000000000000000000"/>
              </a:rPr>
              <a:t>Dealer Support</a:t>
            </a:r>
          </a:p>
          <a:p>
            <a:r>
              <a:rPr lang="en-US" sz="1100" dirty="0">
                <a:solidFill>
                  <a:schemeClr val="bg1"/>
                </a:solidFill>
                <a:latin typeface="Roboto Black" panose="02000000000000000000"/>
              </a:rPr>
              <a:t>Phone | (855) 432-2540</a:t>
            </a:r>
          </a:p>
          <a:p>
            <a:r>
              <a:rPr lang="en-US" sz="1100" dirty="0">
                <a:solidFill>
                  <a:schemeClr val="bg1"/>
                </a:solidFill>
                <a:latin typeface="Roboto Black" panose="02000000000000000000"/>
              </a:rPr>
              <a:t>Email | </a:t>
            </a:r>
            <a:r>
              <a:rPr lang="en-US" sz="1100" dirty="0">
                <a:solidFill>
                  <a:schemeClr val="bg1"/>
                </a:solidFill>
                <a:latin typeface="Roboto Black" panose="0200000000000000000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dealer@smartpaylease.com</a:t>
            </a:r>
            <a:endParaRPr lang="en-US" sz="1100" dirty="0">
              <a:solidFill>
                <a:schemeClr val="bg1"/>
              </a:solidFill>
              <a:latin typeface="Roboto Black" panose="02000000000000000000"/>
            </a:endParaRPr>
          </a:p>
          <a:p>
            <a:r>
              <a:rPr lang="en-US" sz="1100" dirty="0">
                <a:solidFill>
                  <a:schemeClr val="bg1"/>
                </a:solidFill>
                <a:latin typeface="Roboto Black" panose="02000000000000000000"/>
              </a:rPr>
              <a:t>-Or- reach out to your field sales manager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EC23E9-E341-4294-8F0B-1C10CD16A9D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181" y="3119297"/>
            <a:ext cx="1635678" cy="1635678"/>
          </a:xfrm>
          <a:prstGeom prst="rect">
            <a:avLst/>
          </a:prstGeom>
        </p:spPr>
      </p:pic>
      <p:pic>
        <p:nvPicPr>
          <p:cNvPr id="8" name="Picture 2" descr="Amazon.com: Total by Verizon">
            <a:extLst>
              <a:ext uri="{FF2B5EF4-FFF2-40B4-BE49-F238E27FC236}">
                <a16:creationId xmlns:a16="http://schemas.microsoft.com/office/drawing/2014/main" id="{03805A18-F381-4263-8684-6F5CCC057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4" r="17147"/>
          <a:stretch/>
        </p:blipFill>
        <p:spPr bwMode="auto">
          <a:xfrm>
            <a:off x="2122916" y="5198973"/>
            <a:ext cx="2998398" cy="95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tal by Verizon Review: Is it Good? - MoneySavingPro">
            <a:extLst>
              <a:ext uri="{FF2B5EF4-FFF2-40B4-BE49-F238E27FC236}">
                <a16:creationId xmlns:a16="http://schemas.microsoft.com/office/drawing/2014/main" id="{0109720E-F718-4EF5-9E9E-4D04FC1A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887" y="-254809"/>
            <a:ext cx="217170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6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C97829-3C67-4DA4-8AF4-0C79740DA331}"/>
              </a:ext>
            </a:extLst>
          </p:cNvPr>
          <p:cNvSpPr/>
          <p:nvPr/>
        </p:nvSpPr>
        <p:spPr>
          <a:xfrm>
            <a:off x="0" y="0"/>
            <a:ext cx="12179510" cy="68798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944BF7A4-7187-9242-8C0E-327A9AB233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"/>
          </a:blip>
          <a:srcRect l="-593" t="21414" r="8886" b="6233"/>
          <a:stretch/>
        </p:blipFill>
        <p:spPr>
          <a:xfrm>
            <a:off x="21233" y="2689412"/>
            <a:ext cx="5624884" cy="41864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C15CA1C-D79B-5243-9920-DCD1BC350DF9}"/>
              </a:ext>
            </a:extLst>
          </p:cNvPr>
          <p:cNvSpPr/>
          <p:nvPr/>
        </p:nvSpPr>
        <p:spPr>
          <a:xfrm>
            <a:off x="12272645" y="981381"/>
            <a:ext cx="3272155" cy="587662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1A4B5F66-F115-C047-A3EA-C65AC1DAA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8000"/>
          </a:blip>
          <a:srcRect l="31371" t="44302" r="6955" b="2181"/>
          <a:stretch/>
        </p:blipFill>
        <p:spPr>
          <a:xfrm rot="10800000">
            <a:off x="11116651" y="3106523"/>
            <a:ext cx="4432352" cy="3706197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1045C9EE-AB33-AA4B-9196-73EF45A31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"/>
          </a:blip>
          <a:srcRect l="13312" t="39983" r="42278" b="-8788"/>
          <a:stretch/>
        </p:blipFill>
        <p:spPr>
          <a:xfrm>
            <a:off x="18553251" y="-583989"/>
            <a:ext cx="2612781" cy="3905451"/>
          </a:xfrm>
          <a:prstGeom prst="rect">
            <a:avLst/>
          </a:prstGeom>
        </p:spPr>
      </p:pic>
      <p:sp>
        <p:nvSpPr>
          <p:cNvPr id="253" name="Rectangle 252">
            <a:extLst>
              <a:ext uri="{FF2B5EF4-FFF2-40B4-BE49-F238E27FC236}">
                <a16:creationId xmlns:a16="http://schemas.microsoft.com/office/drawing/2014/main" id="{64B93E78-90D9-B44A-B364-7874D68D99F8}"/>
              </a:ext>
            </a:extLst>
          </p:cNvPr>
          <p:cNvSpPr/>
          <p:nvPr/>
        </p:nvSpPr>
        <p:spPr>
          <a:xfrm>
            <a:off x="0" y="4398681"/>
            <a:ext cx="12179510" cy="2492807"/>
          </a:xfrm>
          <a:prstGeom prst="rect">
            <a:avLst/>
          </a:prstGeom>
          <a:gradFill flip="none" rotWithShape="1">
            <a:gsLst>
              <a:gs pos="63000">
                <a:schemeClr val="bg1">
                  <a:alpha val="0"/>
                </a:schemeClr>
              </a:gs>
              <a:gs pos="96000">
                <a:srgbClr val="EE0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86FF4F-7637-4419-ADB4-C1FF5B11A5FD}"/>
              </a:ext>
            </a:extLst>
          </p:cNvPr>
          <p:cNvSpPr txBox="1"/>
          <p:nvPr/>
        </p:nvSpPr>
        <p:spPr>
          <a:xfrm>
            <a:off x="1112886" y="153773"/>
            <a:ext cx="4789131" cy="972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</a:pPr>
            <a:r>
              <a:rPr lang="en-US" sz="44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SmartPay</a:t>
            </a:r>
            <a:r>
              <a:rPr lang="en-US" sz="3600" b="1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Enrollment Process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221799-A62D-4978-B3B5-A4FB634ABA5A}"/>
              </a:ext>
            </a:extLst>
          </p:cNvPr>
          <p:cNvSpPr txBox="1"/>
          <p:nvPr/>
        </p:nvSpPr>
        <p:spPr>
          <a:xfrm>
            <a:off x="2919317" y="1427309"/>
            <a:ext cx="256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Login | Create New Account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 panose="020B03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 Nova Light" panose="020B0304020202020204" pitchFamily="34" charset="0"/>
              </a:rPr>
              <a:t>Existing dealers can login to the dashboard or if you are new to SmartPay select:</a:t>
            </a:r>
          </a:p>
          <a:p>
            <a:r>
              <a:rPr lang="en-US" sz="11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CREATE A DEALER ACCOUNT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E43060-22D3-4B71-871C-8DB9211C021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biLevel thresh="25000"/>
          </a:blip>
          <a:stretch>
            <a:fillRect/>
          </a:stretch>
        </p:blipFill>
        <p:spPr>
          <a:xfrm>
            <a:off x="49241" y="153773"/>
            <a:ext cx="1058416" cy="827608"/>
          </a:xfrm>
          <a:prstGeom prst="rect">
            <a:avLst/>
          </a:prstGeom>
        </p:spPr>
      </p:pic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7B6DBA6-8F25-4DFC-AE0D-421F63E38CB1}"/>
              </a:ext>
            </a:extLst>
          </p:cNvPr>
          <p:cNvCxnSpPr>
            <a:cxnSpLocks/>
          </p:cNvCxnSpPr>
          <p:nvPr/>
        </p:nvCxnSpPr>
        <p:spPr>
          <a:xfrm>
            <a:off x="1110271" y="153773"/>
            <a:ext cx="0" cy="82760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7" name="Picture 156">
            <a:extLst>
              <a:ext uri="{FF2B5EF4-FFF2-40B4-BE49-F238E27FC236}">
                <a16:creationId xmlns:a16="http://schemas.microsoft.com/office/drawing/2014/main" id="{6B252434-AC3C-4DAB-84CC-D8A12EEA0F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8000"/>
          </a:blip>
          <a:srcRect l="27113" t="39387" r="19741" b="7096"/>
          <a:stretch/>
        </p:blipFill>
        <p:spPr>
          <a:xfrm rot="5400000">
            <a:off x="8752439" y="2064"/>
            <a:ext cx="3467111" cy="3343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1C49DB-E414-4A31-81A1-9934A5143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055" y="378849"/>
            <a:ext cx="1648144" cy="286132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5AFAFFD1-5CFA-45F7-AA8B-5465E140AC98}"/>
              </a:ext>
            </a:extLst>
          </p:cNvPr>
          <p:cNvSpPr/>
          <p:nvPr/>
        </p:nvSpPr>
        <p:spPr>
          <a:xfrm>
            <a:off x="2537484" y="1380006"/>
            <a:ext cx="2964690" cy="1294936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F77588-A363-4504-A63B-902C8294A6C3}"/>
              </a:ext>
            </a:extLst>
          </p:cNvPr>
          <p:cNvSpPr/>
          <p:nvPr/>
        </p:nvSpPr>
        <p:spPr>
          <a:xfrm>
            <a:off x="2548638" y="1381450"/>
            <a:ext cx="370679" cy="382494"/>
          </a:xfrm>
          <a:prstGeom prst="rect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41BD541-955F-43A0-A3A1-AE7CFE90F9CC}"/>
              </a:ext>
            </a:extLst>
          </p:cNvPr>
          <p:cNvSpPr txBox="1"/>
          <p:nvPr/>
        </p:nvSpPr>
        <p:spPr>
          <a:xfrm>
            <a:off x="2534276" y="1299135"/>
            <a:ext cx="385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/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72FC4F-C0AA-410D-965B-1761B942D5B8}"/>
              </a:ext>
            </a:extLst>
          </p:cNvPr>
          <p:cNvSpPr/>
          <p:nvPr/>
        </p:nvSpPr>
        <p:spPr>
          <a:xfrm>
            <a:off x="1117572" y="1376147"/>
            <a:ext cx="1337931" cy="1312126"/>
          </a:xfrm>
          <a:prstGeom prst="rect">
            <a:avLst/>
          </a:prstGeom>
          <a:noFill/>
          <a:ln>
            <a:solidFill>
              <a:srgbClr val="EE0000"/>
            </a:solidFill>
          </a:ln>
          <a:effectLst>
            <a:glow rad="139700">
              <a:srgbClr val="EE00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E9CA341A-0B8C-4108-B3B2-144531DB25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48" r="22218" b="14757"/>
          <a:stretch/>
        </p:blipFill>
        <p:spPr>
          <a:xfrm>
            <a:off x="1160874" y="1415132"/>
            <a:ext cx="1246837" cy="1212505"/>
          </a:xfrm>
          <a:prstGeom prst="rect">
            <a:avLst/>
          </a:prstGeom>
          <a:effectLst/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7CFFFE42-AB81-4293-8AEE-82402FE92436}"/>
              </a:ext>
            </a:extLst>
          </p:cNvPr>
          <p:cNvSpPr txBox="1"/>
          <p:nvPr/>
        </p:nvSpPr>
        <p:spPr>
          <a:xfrm>
            <a:off x="2916109" y="2977812"/>
            <a:ext cx="256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Enroll In SmartPay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 panose="020B03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 Nova Light" panose="020B0304020202020204" pitchFamily="34" charset="0"/>
              </a:rPr>
              <a:t>It only takes a few minutes to enroll.  Provide basic dealer information, create a login, review the terms &amp; conditions and sign the agreement.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61510D8-2A11-4A7B-83F9-2C0F9D513EE3}"/>
              </a:ext>
            </a:extLst>
          </p:cNvPr>
          <p:cNvSpPr/>
          <p:nvPr/>
        </p:nvSpPr>
        <p:spPr>
          <a:xfrm>
            <a:off x="2534276" y="2930509"/>
            <a:ext cx="2964690" cy="1294936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B3B01DC-0F18-41ED-AEDB-4A674FB5C763}"/>
              </a:ext>
            </a:extLst>
          </p:cNvPr>
          <p:cNvSpPr/>
          <p:nvPr/>
        </p:nvSpPr>
        <p:spPr>
          <a:xfrm>
            <a:off x="2545430" y="2931953"/>
            <a:ext cx="370679" cy="382494"/>
          </a:xfrm>
          <a:prstGeom prst="rect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0E3165-450C-4515-A037-11D8E267ADC2}"/>
              </a:ext>
            </a:extLst>
          </p:cNvPr>
          <p:cNvSpPr txBox="1"/>
          <p:nvPr/>
        </p:nvSpPr>
        <p:spPr>
          <a:xfrm>
            <a:off x="2531067" y="284963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/>
              </a:rPr>
              <a:t>2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4D9D2AE-2902-42EB-BC28-3C1F6AABF75D}"/>
              </a:ext>
            </a:extLst>
          </p:cNvPr>
          <p:cNvSpPr/>
          <p:nvPr/>
        </p:nvSpPr>
        <p:spPr>
          <a:xfrm>
            <a:off x="1114364" y="2926650"/>
            <a:ext cx="1337931" cy="1312126"/>
          </a:xfrm>
          <a:prstGeom prst="rect">
            <a:avLst/>
          </a:prstGeom>
          <a:noFill/>
          <a:ln>
            <a:solidFill>
              <a:srgbClr val="EE0000"/>
            </a:solidFill>
          </a:ln>
          <a:effectLst>
            <a:glow rad="139700">
              <a:srgbClr val="EE00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F1A5CFF-91D9-4638-881A-03ADF2B5878C}"/>
              </a:ext>
            </a:extLst>
          </p:cNvPr>
          <p:cNvSpPr txBox="1"/>
          <p:nvPr/>
        </p:nvSpPr>
        <p:spPr>
          <a:xfrm>
            <a:off x="2912901" y="4514984"/>
            <a:ext cx="2567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Business Information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 panose="020B03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 Nova Light" panose="020B0304020202020204" pitchFamily="34" charset="0"/>
              </a:rPr>
              <a:t>Tell us a little bit about you.  Provide us with your business’s legal name, DBA, address, phone number and federal tax ID.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5BE521E-342C-4BA6-BA0D-75642C6D4DCA}"/>
              </a:ext>
            </a:extLst>
          </p:cNvPr>
          <p:cNvSpPr/>
          <p:nvPr/>
        </p:nvSpPr>
        <p:spPr>
          <a:xfrm>
            <a:off x="2531068" y="4467681"/>
            <a:ext cx="2964690" cy="1294936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5A12841-4E6A-44F5-AE48-BD78E126500B}"/>
              </a:ext>
            </a:extLst>
          </p:cNvPr>
          <p:cNvSpPr/>
          <p:nvPr/>
        </p:nvSpPr>
        <p:spPr>
          <a:xfrm>
            <a:off x="2542222" y="4469125"/>
            <a:ext cx="370679" cy="382494"/>
          </a:xfrm>
          <a:prstGeom prst="rect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EA6982-2AD5-4643-A71D-C0C2CA0BB814}"/>
              </a:ext>
            </a:extLst>
          </p:cNvPr>
          <p:cNvSpPr txBox="1"/>
          <p:nvPr/>
        </p:nvSpPr>
        <p:spPr>
          <a:xfrm>
            <a:off x="2538079" y="4384986"/>
            <a:ext cx="38504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/>
              </a:rPr>
              <a:t>3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8E1C113-2AF1-497E-A654-2545C533FA08}"/>
              </a:ext>
            </a:extLst>
          </p:cNvPr>
          <p:cNvSpPr/>
          <p:nvPr/>
        </p:nvSpPr>
        <p:spPr>
          <a:xfrm>
            <a:off x="1111156" y="4463822"/>
            <a:ext cx="1337931" cy="1312126"/>
          </a:xfrm>
          <a:prstGeom prst="rect">
            <a:avLst/>
          </a:prstGeom>
          <a:noFill/>
          <a:ln>
            <a:solidFill>
              <a:srgbClr val="EE0000"/>
            </a:solidFill>
          </a:ln>
          <a:effectLst>
            <a:glow rad="139700">
              <a:srgbClr val="EE00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36A347-9112-4622-BA7F-6F485E256484}"/>
              </a:ext>
            </a:extLst>
          </p:cNvPr>
          <p:cNvSpPr txBox="1"/>
          <p:nvPr/>
        </p:nvSpPr>
        <p:spPr>
          <a:xfrm>
            <a:off x="8418826" y="1419264"/>
            <a:ext cx="2567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Confirm Payment Method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 panose="020B03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A38E5F9-0CD9-40A7-863A-B03DCAFBB404}"/>
              </a:ext>
            </a:extLst>
          </p:cNvPr>
          <p:cNvSpPr/>
          <p:nvPr/>
        </p:nvSpPr>
        <p:spPr>
          <a:xfrm>
            <a:off x="8036993" y="1393337"/>
            <a:ext cx="2964690" cy="1294936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8FB0A3-F601-47EB-9100-73DF03F6B4DB}"/>
              </a:ext>
            </a:extLst>
          </p:cNvPr>
          <p:cNvSpPr/>
          <p:nvPr/>
        </p:nvSpPr>
        <p:spPr>
          <a:xfrm>
            <a:off x="8048147" y="1394781"/>
            <a:ext cx="370679" cy="382494"/>
          </a:xfrm>
          <a:prstGeom prst="rect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20A4C48-4B75-4937-9DFF-D4DBD945DF09}"/>
              </a:ext>
            </a:extLst>
          </p:cNvPr>
          <p:cNvSpPr txBox="1"/>
          <p:nvPr/>
        </p:nvSpPr>
        <p:spPr>
          <a:xfrm>
            <a:off x="8033784" y="13124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/>
              </a:rPr>
              <a:t>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4A934F3-EC3F-478A-AF78-F14902EF8F37}"/>
              </a:ext>
            </a:extLst>
          </p:cNvPr>
          <p:cNvSpPr/>
          <p:nvPr/>
        </p:nvSpPr>
        <p:spPr>
          <a:xfrm>
            <a:off x="6617081" y="1389478"/>
            <a:ext cx="1337931" cy="1312126"/>
          </a:xfrm>
          <a:prstGeom prst="rect">
            <a:avLst/>
          </a:prstGeom>
          <a:noFill/>
          <a:ln>
            <a:solidFill>
              <a:srgbClr val="EE0000"/>
            </a:solidFill>
          </a:ln>
          <a:effectLst>
            <a:glow rad="139700">
              <a:srgbClr val="EE00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79583D8-843C-497F-92FC-BABFF4A42B11}"/>
              </a:ext>
            </a:extLst>
          </p:cNvPr>
          <p:cNvSpPr txBox="1"/>
          <p:nvPr/>
        </p:nvSpPr>
        <p:spPr>
          <a:xfrm>
            <a:off x="8415618" y="2924201"/>
            <a:ext cx="257623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Add a Bank Account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 panose="020B03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 Nova Light" panose="020B0304020202020204" pitchFamily="34" charset="0"/>
              </a:rPr>
              <a:t>Add a primary bank account for your business.  This is how SmartPay will transfer funds for each lease transaction.  You can add multiple bank accounts if needed.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A83D0E4-F1BB-485D-AC66-E660873BF470}"/>
              </a:ext>
            </a:extLst>
          </p:cNvPr>
          <p:cNvSpPr/>
          <p:nvPr/>
        </p:nvSpPr>
        <p:spPr>
          <a:xfrm>
            <a:off x="8027368" y="2943840"/>
            <a:ext cx="2964690" cy="1294936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FAFC038-2C55-4DBB-8A40-6747FB297906}"/>
              </a:ext>
            </a:extLst>
          </p:cNvPr>
          <p:cNvSpPr/>
          <p:nvPr/>
        </p:nvSpPr>
        <p:spPr>
          <a:xfrm>
            <a:off x="8039859" y="2945284"/>
            <a:ext cx="370679" cy="382494"/>
          </a:xfrm>
          <a:prstGeom prst="rect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36F0DFB-5020-402F-8E79-0BB15C8A691F}"/>
              </a:ext>
            </a:extLst>
          </p:cNvPr>
          <p:cNvSpPr txBox="1"/>
          <p:nvPr/>
        </p:nvSpPr>
        <p:spPr>
          <a:xfrm>
            <a:off x="8030576" y="286296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/>
              </a:rPr>
              <a:t>5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276C7A6-6AEA-40DF-826A-BFC6B537D727}"/>
              </a:ext>
            </a:extLst>
          </p:cNvPr>
          <p:cNvSpPr/>
          <p:nvPr/>
        </p:nvSpPr>
        <p:spPr>
          <a:xfrm>
            <a:off x="6613873" y="2939981"/>
            <a:ext cx="1337931" cy="1312126"/>
          </a:xfrm>
          <a:prstGeom prst="rect">
            <a:avLst/>
          </a:prstGeom>
          <a:noFill/>
          <a:ln>
            <a:solidFill>
              <a:srgbClr val="EE0000"/>
            </a:solidFill>
          </a:ln>
          <a:effectLst>
            <a:glow rad="139700">
              <a:srgbClr val="EE00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8197E7E-9AC4-4005-AC98-527CEA03280D}"/>
              </a:ext>
            </a:extLst>
          </p:cNvPr>
          <p:cNvSpPr txBox="1"/>
          <p:nvPr/>
        </p:nvSpPr>
        <p:spPr>
          <a:xfrm>
            <a:off x="8412410" y="4528315"/>
            <a:ext cx="2567773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</a:rPr>
              <a:t>Add additional Locations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 panose="020B03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 Nova Light" panose="020B0304020202020204" pitchFamily="34" charset="0"/>
              </a:rPr>
              <a:t>You update your account with store information for additional locations and add store employees.  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DCE5C16-88AC-40C2-B408-917BE39D7229}"/>
              </a:ext>
            </a:extLst>
          </p:cNvPr>
          <p:cNvSpPr/>
          <p:nvPr/>
        </p:nvSpPr>
        <p:spPr>
          <a:xfrm>
            <a:off x="8030577" y="4481012"/>
            <a:ext cx="2964690" cy="1294936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9E469C2-8453-4ECD-82E0-A399F9163F83}"/>
              </a:ext>
            </a:extLst>
          </p:cNvPr>
          <p:cNvSpPr/>
          <p:nvPr/>
        </p:nvSpPr>
        <p:spPr>
          <a:xfrm>
            <a:off x="8041731" y="4482456"/>
            <a:ext cx="370679" cy="382494"/>
          </a:xfrm>
          <a:prstGeom prst="rect">
            <a:avLst/>
          </a:prstGeom>
          <a:solidFill>
            <a:srgbClr val="EE0000"/>
          </a:solidFill>
          <a:ln>
            <a:solidFill>
              <a:srgbClr val="E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2097C4E-F560-4AE0-B427-DF78AE053F10}"/>
              </a:ext>
            </a:extLst>
          </p:cNvPr>
          <p:cNvSpPr txBox="1"/>
          <p:nvPr/>
        </p:nvSpPr>
        <p:spPr>
          <a:xfrm>
            <a:off x="8027368" y="440014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latin typeface="Roboto" panose="02000000000000000000"/>
              </a:rPr>
              <a:t>6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51E3AB7-D22A-4D1B-AD8B-5939207DCE05}"/>
              </a:ext>
            </a:extLst>
          </p:cNvPr>
          <p:cNvSpPr/>
          <p:nvPr/>
        </p:nvSpPr>
        <p:spPr>
          <a:xfrm>
            <a:off x="6610665" y="4477153"/>
            <a:ext cx="1337931" cy="1312126"/>
          </a:xfrm>
          <a:prstGeom prst="rect">
            <a:avLst/>
          </a:prstGeom>
          <a:noFill/>
          <a:ln>
            <a:solidFill>
              <a:srgbClr val="EE0000"/>
            </a:solidFill>
          </a:ln>
          <a:effectLst>
            <a:glow rad="139700">
              <a:srgbClr val="EE0000">
                <a:alpha val="5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90CCC5-6884-4F8A-96F7-DD2AB5C12C3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555" t="1598" r="19903"/>
          <a:stretch/>
        </p:blipFill>
        <p:spPr>
          <a:xfrm>
            <a:off x="1160875" y="2967038"/>
            <a:ext cx="1257863" cy="12536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B2B678-7EE1-4AB8-826D-CE1418EFBE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356" y="4492558"/>
            <a:ext cx="1254356" cy="1265295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3FA62D2C-37D7-40C0-941C-20ED3412634B}"/>
              </a:ext>
            </a:extLst>
          </p:cNvPr>
          <p:cNvSpPr txBox="1"/>
          <p:nvPr/>
        </p:nvSpPr>
        <p:spPr>
          <a:xfrm>
            <a:off x="8435431" y="1691928"/>
            <a:ext cx="2426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 Nova Light" panose="020B0304020202020204" pitchFamily="34" charset="0"/>
              </a:rPr>
              <a:t>ACH | Bank Account</a:t>
            </a:r>
          </a:p>
          <a:p>
            <a:r>
              <a:rPr lang="en-US" sz="1100" dirty="0">
                <a:solidFill>
                  <a:schemeClr val="bg1"/>
                </a:solidFill>
                <a:latin typeface="Arial Nova Light" panose="020B0304020202020204" pitchFamily="34" charset="0"/>
              </a:rPr>
              <a:t>Electronically transfer funds to your bank account the next business day.  Funds settle in 3-5 business days.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BADC2B-AB46-48AF-ACF5-954058506A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3968" y="1417309"/>
            <a:ext cx="1272392" cy="12401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C3E1074-1F7E-45FF-84C3-F62FB4F822B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095"/>
          <a:stretch/>
        </p:blipFill>
        <p:spPr>
          <a:xfrm>
            <a:off x="6664185" y="2965141"/>
            <a:ext cx="1262175" cy="12736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272AD5E-CFC0-4BC1-9E27-DF37389A6E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32269" y="4510221"/>
            <a:ext cx="1289328" cy="1244782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5FDCD63A-1237-41E3-974C-05603A928752}"/>
              </a:ext>
            </a:extLst>
          </p:cNvPr>
          <p:cNvSpPr txBox="1"/>
          <p:nvPr/>
        </p:nvSpPr>
        <p:spPr>
          <a:xfrm>
            <a:off x="13406696" y="296683"/>
            <a:ext cx="25677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Roboto Black" panose="02000000000000000000"/>
              </a:rPr>
              <a:t>FAQ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BC575FE-F666-48F5-BD73-7FCC911F1D6A}"/>
              </a:ext>
            </a:extLst>
          </p:cNvPr>
          <p:cNvSpPr/>
          <p:nvPr/>
        </p:nvSpPr>
        <p:spPr>
          <a:xfrm>
            <a:off x="12323585" y="1047137"/>
            <a:ext cx="3135490" cy="5739425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B424849-501A-41F7-9131-B6B338852A08}"/>
              </a:ext>
            </a:extLst>
          </p:cNvPr>
          <p:cNvSpPr txBox="1"/>
          <p:nvPr/>
        </p:nvSpPr>
        <p:spPr>
          <a:xfrm>
            <a:off x="2407711" y="6137345"/>
            <a:ext cx="788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Black" panose="02000000000000000000"/>
              </a:rPr>
              <a:t>Each new account is reviewed and approved.  Please allow 2-3 business days for your account to be active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D72ACD-E2A5-42B0-ACC6-06A0F3295CD2}"/>
              </a:ext>
            </a:extLst>
          </p:cNvPr>
          <p:cNvSpPr/>
          <p:nvPr/>
        </p:nvSpPr>
        <p:spPr>
          <a:xfrm>
            <a:off x="12317751" y="1166404"/>
            <a:ext cx="3154972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How do I access the SmartPay Dealer Portal?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Roboto Light" panose="02000000000000000000"/>
              </a:rPr>
              <a:t>Go to 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https://sp.lease/partner/tracfonestore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Roboto Light" panose="02000000000000000000"/>
              </a:rPr>
              <a:t>Enter the email address you used to register with SmartPay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Roboto Light" panose="02000000000000000000"/>
              </a:rPr>
              <a:t>Enter the password you used on the SmartPay Dealer Portal</a:t>
            </a:r>
          </a:p>
          <a:p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Light" panose="02000000000000000000"/>
            </a:endParaRP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How do I change my SmartPay Login ID in the portal?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Roboto Light" panose="02000000000000000000"/>
              </a:rPr>
              <a:t>Login to dealer portal, click on business or selected store info, then edit accordingly.</a:t>
            </a:r>
          </a:p>
          <a:p>
            <a:endParaRPr lang="en-US" sz="1000" dirty="0">
              <a:solidFill>
                <a:schemeClr val="bg1"/>
              </a:solidFill>
              <a:latin typeface="Roboto Light" panose="02000000000000000000"/>
            </a:endParaRPr>
          </a:p>
          <a:p>
            <a:endParaRPr lang="en-US" sz="1000" dirty="0">
              <a:solidFill>
                <a:schemeClr val="bg1"/>
              </a:solidFill>
              <a:latin typeface="Roboto Light" panose="02000000000000000000"/>
            </a:endParaRP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I cannot log in to the SmartPay Dealer Portal, what should I Do?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Roboto Light" panose="02000000000000000000"/>
              </a:rPr>
              <a:t>Click on forgot password, or contact dealer support.  If contacting dealer support please have store ID available to assist us in locating your account.</a:t>
            </a:r>
          </a:p>
          <a:p>
            <a:endParaRPr lang="en-US" sz="1000" dirty="0">
              <a:solidFill>
                <a:schemeClr val="bg1"/>
              </a:solidFill>
              <a:latin typeface="Roboto Light" panose="02000000000000000000"/>
            </a:endParaRPr>
          </a:p>
          <a:p>
            <a:endParaRPr lang="en-US" sz="1000" dirty="0">
              <a:solidFill>
                <a:schemeClr val="bg1"/>
              </a:solidFill>
              <a:latin typeface="Roboto Light" panose="02000000000000000000"/>
            </a:endParaRP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Light" panose="02000000000000000000"/>
              </a:rPr>
              <a:t>What if I do not know my email and password for the SmartPay Dealer Portal?</a:t>
            </a:r>
            <a:endParaRPr lang="en-US" sz="1000" dirty="0">
              <a:solidFill>
                <a:schemeClr val="bg1"/>
              </a:solidFill>
              <a:latin typeface="Roboto Light" panose="0200000000000000000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Roboto Light" panose="02000000000000000000"/>
              </a:rPr>
              <a:t>C</a:t>
            </a:r>
            <a:r>
              <a:rPr lang="en-US" sz="1100" dirty="0">
                <a:solidFill>
                  <a:schemeClr val="bg1"/>
                </a:solidFill>
                <a:latin typeface="Roboto Light" panose="02000000000000000000"/>
              </a:rPr>
              <a:t>ontact dealer support.  When contacting dealer support please have store ID available to assist us in locating your account. </a:t>
            </a:r>
          </a:p>
          <a:p>
            <a:endParaRPr lang="en-US" sz="1000" dirty="0">
              <a:solidFill>
                <a:schemeClr val="bg1"/>
              </a:solidFill>
              <a:latin typeface="Roboto Light" panose="02000000000000000000"/>
            </a:endParaRPr>
          </a:p>
          <a:p>
            <a:endParaRPr lang="en-US" sz="1000" dirty="0">
              <a:solidFill>
                <a:schemeClr val="bg1"/>
              </a:solidFill>
              <a:latin typeface="Roboto Light" panose="0200000000000000000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751821-E92F-426B-84B2-CFFD333A758C}"/>
              </a:ext>
            </a:extLst>
          </p:cNvPr>
          <p:cNvCxnSpPr/>
          <p:nvPr/>
        </p:nvCxnSpPr>
        <p:spPr>
          <a:xfrm>
            <a:off x="14335267" y="376087"/>
            <a:ext cx="0" cy="2773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37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Version xmlns="d146ca21-f55d-4da2-9fd1-5dd793075a18" xsi:nil="true"/>
    <_activity xmlns="d146ca21-f55d-4da2-9fd1-5dd793075a18" xsi:nil="true"/>
    <MigrationWizId xmlns="d146ca21-f55d-4da2-9fd1-5dd793075a18" xsi:nil="true"/>
    <MigrationWizIdPermissions xmlns="d146ca21-f55d-4da2-9fd1-5dd793075a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41BB845AAD5439D83EE8C823FD865" ma:contentTypeVersion="18" ma:contentTypeDescription="Create a new document." ma:contentTypeScope="" ma:versionID="8efa3686478c544be1292750cd85590f">
  <xsd:schema xmlns:xsd="http://www.w3.org/2001/XMLSchema" xmlns:xs="http://www.w3.org/2001/XMLSchema" xmlns:p="http://schemas.microsoft.com/office/2006/metadata/properties" xmlns:ns3="d146ca21-f55d-4da2-9fd1-5dd793075a18" xmlns:ns4="edb0c54c-51e1-49af-bd84-f6d2f9dbf5a7" targetNamespace="http://schemas.microsoft.com/office/2006/metadata/properties" ma:root="true" ma:fieldsID="57b6b31d47f32e65ea911f373a5e3a46" ns3:_="" ns4:_="">
    <xsd:import namespace="d146ca21-f55d-4da2-9fd1-5dd793075a18"/>
    <xsd:import namespace="edb0c54c-51e1-49af-bd84-f6d2f9dbf5a7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46ca21-f55d-4da2-9fd1-5dd793075a18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0c54c-51e1-49af-bd84-f6d2f9dbf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552B09-CC0C-4A21-9D6F-DBE85132C8DB}">
  <ds:schemaRefs>
    <ds:schemaRef ds:uri="http://purl.org/dc/dcmitype/"/>
    <ds:schemaRef ds:uri="http://schemas.microsoft.com/office/2006/metadata/properties"/>
    <ds:schemaRef ds:uri="edb0c54c-51e1-49af-bd84-f6d2f9dbf5a7"/>
    <ds:schemaRef ds:uri="http://schemas.microsoft.com/office/2006/documentManagement/types"/>
    <ds:schemaRef ds:uri="http://purl.org/dc/elements/1.1/"/>
    <ds:schemaRef ds:uri="http://purl.org/dc/terms/"/>
    <ds:schemaRef ds:uri="d146ca21-f55d-4da2-9fd1-5dd793075a18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C15C12-9735-4B6D-B93E-E5106501B4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CC933C-1390-4864-81EA-9209F4889E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46ca21-f55d-4da2-9fd1-5dd793075a18"/>
    <ds:schemaRef ds:uri="edb0c54c-51e1-49af-bd84-f6d2f9dbf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1328</TotalTime>
  <Words>489</Words>
  <Application>Microsoft Office PowerPoint</Application>
  <PresentationFormat>Custom</PresentationFormat>
  <Paragraphs>73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 Nova Light</vt:lpstr>
      <vt:lpstr>Calibri</vt:lpstr>
      <vt:lpstr>Calibri Light</vt:lpstr>
      <vt:lpstr>Roboto</vt:lpstr>
      <vt:lpstr>Roboto Black</vt:lpstr>
      <vt:lpstr>Roboto Light</vt:lpstr>
      <vt:lpstr>Wingdings</vt:lpstr>
      <vt:lpstr>Yusei Magic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Doviak</dc:creator>
  <cp:lastModifiedBy>Doviak, Andrew</cp:lastModifiedBy>
  <cp:revision>106</cp:revision>
  <dcterms:created xsi:type="dcterms:W3CDTF">2021-06-22T17:03:44Z</dcterms:created>
  <dcterms:modified xsi:type="dcterms:W3CDTF">2023-02-22T20:53:23Z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0x010100ED341BB845AAD5439D83EE8C823FD865</vt:lpwstr>
  </property>
</Properties>
</file>